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6EAA8F-A172-4D46-9BC5-85425EA6A2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6BA91-0233-4B50-861D-6394FAD3B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3\眼科大会\4-3.jpg4-3"/>
          <p:cNvPicPr>
            <a:picLocks noChangeAspect="1" noChangeArrowheads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 bwMode="auto">
          <a:xfrm>
            <a:off x="635" y="318"/>
            <a:ext cx="914273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3\眼科大会\4-3内页.jpg4-3内页"/>
          <p:cNvPicPr>
            <a:picLocks noChangeAspect="1" noChangeArrowheads="1"/>
          </p:cNvPicPr>
          <p:nvPr userDrawn="1"/>
        </p:nvPicPr>
        <p:blipFill>
          <a:blip r:embed="rId12"/>
          <a:srcRect l="5" r="5"/>
          <a:stretch>
            <a:fillRect/>
          </a:stretch>
        </p:blipFill>
        <p:spPr bwMode="auto">
          <a:xfrm>
            <a:off x="318" y="-177800"/>
            <a:ext cx="9143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JmZDkwMmExODRjNDE1MmY3YjJmOTYxMThiNDZjY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Cc</cp:lastModifiedBy>
  <cp:revision>10</cp:revision>
  <dcterms:created xsi:type="dcterms:W3CDTF">2019-06-03T01:59:00Z</dcterms:created>
  <dcterms:modified xsi:type="dcterms:W3CDTF">2023-08-07T05:56:30Z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49DB357B04CA4665A4D04826E6E2C2B7_13</vt:lpwstr>
  </property>
  <property fmtid="{D5CDD505-2E9C-101B-9397-08002B2CF9AE}" pid="3" name="KSOProductBuildVer">
    <vt:lpwstr>2052-12.1.0.15120</vt:lpwstr>
  </property>
</Properties>
</file>