
<file path=[Content_Types].xml><?xml version="1.0" encoding="utf-8"?>
<Types xmlns="http://schemas.openxmlformats.org/package/2006/content-types">
  <Default Extension="jpeg" ContentType="image/jpeg"/>
  <Default Extension="JPG" ContentType="image/.jpg"/>
  <Default Extension="png" ContentType="image/png"/>
  <Default Extension="bmp" ContentType="image/bmp"/>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Lst>
  <p:sldSz cx="34199830" cy="43199685"/>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35" userDrawn="1">
          <p15:clr>
            <a:srgbClr val="A4A3A4"/>
          </p15:clr>
        </p15:guide>
        <p15:guide id="2" pos="108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E93"/>
    <a:srgbClr val="801E7D"/>
    <a:srgbClr val="71247B"/>
    <a:srgbClr val="801F7D"/>
    <a:srgbClr val="796162"/>
    <a:srgbClr val="4373E1"/>
    <a:srgbClr val="143C9B"/>
    <a:srgbClr val="D8E4FA"/>
    <a:srgbClr val="0030BA"/>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16" d="100"/>
          <a:sy n="116" d="100"/>
        </p:scale>
        <p:origin x="336" y="108"/>
      </p:cViewPr>
      <p:guideLst>
        <p:guide orient="horz" pos="13735"/>
        <p:guide pos="10894"/>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commentAuthors" Target="commentAuthors.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07416" y="1143000"/>
            <a:ext cx="244316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image" Target="../media/image2.png"/><Relationship Id="rId5" Type="http://schemas.openxmlformats.org/officeDocument/2006/relationships/tags" Target="../tags/tag7.xml"/><Relationship Id="rId4" Type="http://schemas.openxmlformats.org/officeDocument/2006/relationships/image" Target="../media/image3.png"/><Relationship Id="rId3" Type="http://schemas.openxmlformats.org/officeDocument/2006/relationships/tags" Target="../tags/tag6.xml"/><Relationship Id="rId2" Type="http://schemas.openxmlformats.org/officeDocument/2006/relationships/image" Target="../media/image4.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10.xm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image" Target="../media/image4.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image" Target="../media/image3.png"/><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微信图片_20230815173705"/>
          <p:cNvPicPr>
            <a:picLocks noChangeAspect="1"/>
          </p:cNvPicPr>
          <p:nvPr userDrawn="1">
            <p:custDataLst>
              <p:tags r:id="rId2"/>
            </p:custDataLst>
          </p:nvPr>
        </p:nvPicPr>
        <p:blipFill>
          <a:blip r:embed="rId3"/>
          <a:stretch>
            <a:fillRect/>
          </a:stretch>
        </p:blipFill>
        <p:spPr>
          <a:xfrm>
            <a:off x="0" y="37465635"/>
            <a:ext cx="34199195" cy="6155055"/>
          </a:xfrm>
          <a:prstGeom prst="rect">
            <a:avLst/>
          </a:prstGeom>
        </p:spPr>
      </p:pic>
      <p:sp>
        <p:nvSpPr>
          <p:cNvPr id="8" name="矩形 7"/>
          <p:cNvSpPr/>
          <p:nvPr userDrawn="1">
            <p:custDataLst>
              <p:tags r:id="rId4"/>
            </p:custDataLst>
          </p:nvPr>
        </p:nvSpPr>
        <p:spPr>
          <a:xfrm>
            <a:off x="0" y="0"/>
            <a:ext cx="34198560" cy="4552315"/>
          </a:xfrm>
          <a:prstGeom prst="rect">
            <a:avLst/>
          </a:prstGeom>
          <a:solidFill>
            <a:srgbClr val="7E2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algn="ctr">
              <a:lnSpc>
                <a:spcPct val="150000"/>
              </a:lnSpc>
            </a:pPr>
            <a:endParaRPr lang="en-US" altLang="zh-CN" sz="6600" kern="0">
              <a:solidFill>
                <a:schemeClr val="bg1"/>
              </a:solidFill>
              <a:latin typeface="Arial" panose="020B0604020202020204" pitchFamily="34" charset="0"/>
              <a:ea typeface="宋体" panose="02010600030101010101" pitchFamily="2" charset="-122"/>
              <a:cs typeface="Arial" panose="020B0604020202020204" pitchFamily="34" charset="0"/>
              <a:sym typeface="Times New Roman" panose="02020603050405020304"/>
            </a:endParaRPr>
          </a:p>
        </p:txBody>
      </p:sp>
      <p:grpSp>
        <p:nvGrpSpPr>
          <p:cNvPr id="10" name="组合 9"/>
          <p:cNvGrpSpPr/>
          <p:nvPr userDrawn="1"/>
        </p:nvGrpSpPr>
        <p:grpSpPr>
          <a:xfrm>
            <a:off x="2966720" y="1049656"/>
            <a:ext cx="28569918" cy="2644140"/>
            <a:chOff x="5193" y="1291"/>
            <a:chExt cx="44301" cy="4100"/>
          </a:xfrm>
        </p:grpSpPr>
        <p:pic>
          <p:nvPicPr>
            <p:cNvPr id="9" name="图片 8" descr="logo"/>
            <p:cNvPicPr>
              <a:picLocks noChangeAspect="1"/>
            </p:cNvPicPr>
            <p:nvPr>
              <p:custDataLst>
                <p:tags r:id="rId5"/>
              </p:custDataLst>
            </p:nvPr>
          </p:nvPicPr>
          <p:blipFill>
            <a:blip r:embed="rId6"/>
            <a:stretch>
              <a:fillRect/>
            </a:stretch>
          </p:blipFill>
          <p:spPr>
            <a:xfrm>
              <a:off x="5193" y="1616"/>
              <a:ext cx="10408" cy="3450"/>
            </a:xfrm>
            <a:prstGeom prst="rect">
              <a:avLst/>
            </a:prstGeom>
          </p:spPr>
        </p:pic>
        <p:pic>
          <p:nvPicPr>
            <p:cNvPr id="11" name="图片 10" descr="会议名称1"/>
            <p:cNvPicPr>
              <a:picLocks noChangeAspect="1"/>
            </p:cNvPicPr>
            <p:nvPr>
              <p:custDataLst>
                <p:tags r:id="rId7"/>
              </p:custDataLst>
            </p:nvPr>
          </p:nvPicPr>
          <p:blipFill>
            <a:blip r:embed="rId8"/>
            <a:srcRect t="46124" b="32906"/>
            <a:stretch>
              <a:fillRect/>
            </a:stretch>
          </p:blipFill>
          <p:spPr>
            <a:xfrm>
              <a:off x="16906" y="1291"/>
              <a:ext cx="32589" cy="4100"/>
            </a:xfrm>
            <a:prstGeom prst="rect">
              <a:avLst/>
            </a:prstGeom>
          </p:spPr>
        </p:pic>
      </p:grpSp>
      <p:pic>
        <p:nvPicPr>
          <p:cNvPr id="13" name="图片 12" descr="会议名称1"/>
          <p:cNvPicPr>
            <a:picLocks noChangeAspect="1"/>
          </p:cNvPicPr>
          <p:nvPr userDrawn="1">
            <p:custDataLst>
              <p:tags r:id="rId9"/>
            </p:custDataLst>
          </p:nvPr>
        </p:nvPicPr>
        <p:blipFill>
          <a:blip r:embed="rId8"/>
          <a:srcRect t="32524" b="55827"/>
          <a:stretch>
            <a:fillRect/>
          </a:stretch>
        </p:blipFill>
        <p:spPr>
          <a:xfrm>
            <a:off x="4827905" y="41344849"/>
            <a:ext cx="24545923" cy="17151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0"/>
            <a:ext cx="34199830" cy="4391660"/>
          </a:xfrm>
          <a:prstGeom prst="rect">
            <a:avLst/>
          </a:prstGeom>
          <a:solidFill>
            <a:srgbClr val="801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descr="会议名称1"/>
          <p:cNvPicPr>
            <a:picLocks noChangeAspect="1"/>
          </p:cNvPicPr>
          <p:nvPr userDrawn="1">
            <p:custDataLst>
              <p:tags r:id="rId3"/>
            </p:custDataLst>
          </p:nvPr>
        </p:nvPicPr>
        <p:blipFill>
          <a:blip r:embed="rId4"/>
          <a:srcRect t="32524" b="55827"/>
          <a:stretch>
            <a:fillRect/>
          </a:stretch>
        </p:blipFill>
        <p:spPr>
          <a:xfrm>
            <a:off x="4827905" y="40986074"/>
            <a:ext cx="24545923" cy="1715135"/>
          </a:xfrm>
          <a:prstGeom prst="rect">
            <a:avLst/>
          </a:prstGeom>
        </p:spPr>
      </p:pic>
      <p:grpSp>
        <p:nvGrpSpPr>
          <p:cNvPr id="12" name="组合 11"/>
          <p:cNvGrpSpPr/>
          <p:nvPr userDrawn="1"/>
        </p:nvGrpSpPr>
        <p:grpSpPr>
          <a:xfrm>
            <a:off x="3209925" y="1151891"/>
            <a:ext cx="28569918" cy="2644140"/>
            <a:chOff x="5193" y="1291"/>
            <a:chExt cx="44301" cy="4100"/>
          </a:xfrm>
        </p:grpSpPr>
        <p:pic>
          <p:nvPicPr>
            <p:cNvPr id="14" name="图片 13" descr="logo"/>
            <p:cNvPicPr>
              <a:picLocks noChangeAspect="1"/>
            </p:cNvPicPr>
            <p:nvPr>
              <p:custDataLst>
                <p:tags r:id="rId5"/>
              </p:custDataLst>
            </p:nvPr>
          </p:nvPicPr>
          <p:blipFill>
            <a:blip r:embed="rId6"/>
            <a:stretch>
              <a:fillRect/>
            </a:stretch>
          </p:blipFill>
          <p:spPr>
            <a:xfrm>
              <a:off x="5193" y="1616"/>
              <a:ext cx="10408" cy="3450"/>
            </a:xfrm>
            <a:prstGeom prst="rect">
              <a:avLst/>
            </a:prstGeom>
          </p:spPr>
        </p:pic>
        <p:pic>
          <p:nvPicPr>
            <p:cNvPr id="15" name="图片 14" descr="会议名称1"/>
            <p:cNvPicPr>
              <a:picLocks noChangeAspect="1"/>
            </p:cNvPicPr>
            <p:nvPr>
              <p:custDataLst>
                <p:tags r:id="rId7"/>
              </p:custDataLst>
            </p:nvPr>
          </p:nvPicPr>
          <p:blipFill>
            <a:blip r:embed="rId4"/>
            <a:srcRect t="46124" b="32906"/>
            <a:stretch>
              <a:fillRect/>
            </a:stretch>
          </p:blipFill>
          <p:spPr>
            <a:xfrm>
              <a:off x="16906" y="1291"/>
              <a:ext cx="32589" cy="410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1_内容与标题">
    <p:bg>
      <p:bgPr>
        <a:blipFill>
          <a:blip r:embed="rId2"/>
          <a:stretch>
            <a:fillRect/>
          </a:stretch>
        </a:blipFill>
        <a:effectLst/>
      </p:bgPr>
    </p:bg>
    <p:spTree>
      <p:nvGrpSpPr>
        <p:cNvPr id="1" name=""/>
        <p:cNvGrpSpPr/>
        <p:nvPr/>
      </p:nvGrpSpPr>
      <p:grpSpPr>
        <a:xfrm>
          <a:off x="0" y="0"/>
          <a:ext cx="0" cy="0"/>
          <a:chOff x="0" y="0"/>
          <a:chExt cx="0" cy="0"/>
        </a:xfrm>
      </p:grpSpPr>
      <p:grpSp>
        <p:nvGrpSpPr>
          <p:cNvPr id="10" name="组合 9"/>
          <p:cNvGrpSpPr/>
          <p:nvPr userDrawn="1"/>
        </p:nvGrpSpPr>
        <p:grpSpPr>
          <a:xfrm>
            <a:off x="3209925" y="40031671"/>
            <a:ext cx="28569918" cy="2644140"/>
            <a:chOff x="5193" y="1291"/>
            <a:chExt cx="44301" cy="4100"/>
          </a:xfrm>
        </p:grpSpPr>
        <p:pic>
          <p:nvPicPr>
            <p:cNvPr id="2" name="图片 1" descr="logo"/>
            <p:cNvPicPr>
              <a:picLocks noChangeAspect="1"/>
            </p:cNvPicPr>
            <p:nvPr>
              <p:custDataLst>
                <p:tags r:id="rId3"/>
              </p:custDataLst>
            </p:nvPr>
          </p:nvPicPr>
          <p:blipFill>
            <a:blip r:embed="rId4"/>
            <a:stretch>
              <a:fillRect/>
            </a:stretch>
          </p:blipFill>
          <p:spPr>
            <a:xfrm>
              <a:off x="5193" y="1616"/>
              <a:ext cx="10408" cy="3450"/>
            </a:xfrm>
            <a:prstGeom prst="rect">
              <a:avLst/>
            </a:prstGeom>
          </p:spPr>
        </p:pic>
        <p:pic>
          <p:nvPicPr>
            <p:cNvPr id="11" name="图片 10" descr="会议名称1"/>
            <p:cNvPicPr>
              <a:picLocks noChangeAspect="1"/>
            </p:cNvPicPr>
            <p:nvPr>
              <p:custDataLst>
                <p:tags r:id="rId5"/>
              </p:custDataLst>
            </p:nvPr>
          </p:nvPicPr>
          <p:blipFill>
            <a:blip r:embed="rId6"/>
            <a:srcRect t="46124" b="32906"/>
            <a:stretch>
              <a:fillRect/>
            </a:stretch>
          </p:blipFill>
          <p:spPr>
            <a:xfrm>
              <a:off x="16906" y="1291"/>
              <a:ext cx="32589" cy="410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alpha val="83000"/>
          </a:schemeClr>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1915" y="3710305"/>
            <a:ext cx="34308415" cy="3618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userDrawn="1"/>
        </p:nvGrpSpPr>
        <p:grpSpPr>
          <a:xfrm>
            <a:off x="2966720" y="619126"/>
            <a:ext cx="28570563" cy="2644140"/>
            <a:chOff x="5193" y="1291"/>
            <a:chExt cx="44302" cy="4100"/>
          </a:xfrm>
        </p:grpSpPr>
        <p:pic>
          <p:nvPicPr>
            <p:cNvPr id="2" name="图片 1" descr="logo"/>
            <p:cNvPicPr>
              <a:picLocks noChangeAspect="1"/>
            </p:cNvPicPr>
            <p:nvPr>
              <p:custDataLst>
                <p:tags r:id="rId3"/>
              </p:custDataLst>
            </p:nvPr>
          </p:nvPicPr>
          <p:blipFill>
            <a:blip r:embed="rId4"/>
            <a:stretch>
              <a:fillRect/>
            </a:stretch>
          </p:blipFill>
          <p:spPr>
            <a:xfrm>
              <a:off x="5193" y="1416"/>
              <a:ext cx="10408" cy="3450"/>
            </a:xfrm>
            <a:prstGeom prst="rect">
              <a:avLst/>
            </a:prstGeom>
          </p:spPr>
        </p:pic>
        <p:pic>
          <p:nvPicPr>
            <p:cNvPr id="3" name="图片 2" descr="会议名称1"/>
            <p:cNvPicPr>
              <a:picLocks noChangeAspect="1"/>
            </p:cNvPicPr>
            <p:nvPr>
              <p:custDataLst>
                <p:tags r:id="rId5"/>
              </p:custDataLst>
            </p:nvPr>
          </p:nvPicPr>
          <p:blipFill>
            <a:blip r:embed="rId6"/>
            <a:srcRect t="46124" b="32906"/>
            <a:stretch>
              <a:fillRect/>
            </a:stretch>
          </p:blipFill>
          <p:spPr>
            <a:xfrm>
              <a:off x="16906" y="1291"/>
              <a:ext cx="32589" cy="4100"/>
            </a:xfrm>
            <a:prstGeom prst="rect">
              <a:avLst/>
            </a:prstGeom>
          </p:spPr>
        </p:pic>
      </p:grpSp>
      <p:pic>
        <p:nvPicPr>
          <p:cNvPr id="13" name="图片 12" descr="会议名称1"/>
          <p:cNvPicPr>
            <a:picLocks noChangeAspect="1"/>
          </p:cNvPicPr>
          <p:nvPr userDrawn="1">
            <p:custDataLst>
              <p:tags r:id="rId7"/>
            </p:custDataLst>
          </p:nvPr>
        </p:nvPicPr>
        <p:blipFill>
          <a:blip r:embed="rId6"/>
          <a:srcRect t="32524" b="55827"/>
          <a:stretch>
            <a:fillRect/>
          </a:stretch>
        </p:blipFill>
        <p:spPr>
          <a:xfrm>
            <a:off x="4068445" y="40089455"/>
            <a:ext cx="26299795" cy="1837690"/>
          </a:xfrm>
          <a:prstGeom prst="rect">
            <a:avLst/>
          </a:prstGeom>
        </p:spPr>
      </p:pic>
      <p:sp>
        <p:nvSpPr>
          <p:cNvPr id="4" name="矩形 3"/>
          <p:cNvSpPr/>
          <p:nvPr userDrawn="1"/>
        </p:nvSpPr>
        <p:spPr>
          <a:xfrm>
            <a:off x="5272405" y="41831260"/>
            <a:ext cx="23599140" cy="891540"/>
          </a:xfrm>
          <a:prstGeom prst="rect">
            <a:avLst/>
          </a:prstGeom>
          <a:noFill/>
          <a:ln>
            <a:noFill/>
          </a:ln>
        </p:spPr>
        <p:txBody>
          <a:bodyPr wrap="none" rtlCol="0" anchor="t">
            <a:spAutoFit/>
            <a:scene3d>
              <a:camera prst="orthographicFront"/>
              <a:lightRig rig="threePt" dir="t"/>
            </a:scene3d>
          </a:bodyPr>
          <a:p>
            <a:pPr algn="ctr"/>
            <a:r>
              <a:rPr lang="zh-CN" altLang="en-US" sz="5200" b="1" i="1">
                <a:ln w="10160">
                  <a:noFill/>
                  <a:prstDash val="solid"/>
                </a:ln>
                <a:solidFill>
                  <a:schemeClr val="bg1"/>
                </a:solidFill>
                <a:effectLst/>
                <a:latin typeface="Times New Roman" panose="02020603050405020304" charset="0"/>
                <a:cs typeface="Times New Roman" panose="02020603050405020304" charset="0"/>
              </a:rPr>
              <a:t>Share New Achievements in Intelligence and Promote Autonomous New Development</a:t>
            </a:r>
            <a:endParaRPr lang="zh-CN" altLang="en-US" sz="5200" b="1" i="1">
              <a:ln w="10160">
                <a:noFill/>
                <a:prstDash val="solid"/>
              </a:ln>
              <a:solidFill>
                <a:schemeClr val="bg1"/>
              </a:solidFill>
              <a:effectLst/>
              <a:latin typeface="Times New Roman" panose="02020603050405020304" charset="0"/>
              <a:cs typeface="Times New Roman" panose="02020603050405020304" charset="0"/>
            </a:endParaRPr>
          </a:p>
        </p:txBody>
      </p:sp>
      <p:pic>
        <p:nvPicPr>
          <p:cNvPr id="5" name="http://photo-static-api.fotomore.com/creative/vcg/400/new/VCG211398628220.jpeg?uid=386&amp;timestamp=1692109066&amp;sign=c4b29df4e1d8fe4469cdc606f8c53a58" descr="&amp;pky220_sjzg_VCG211398628220&amp;2&amp;src_toppic_inpsrchzd1&amp;"/>
          <p:cNvPicPr>
            <a:picLocks noChangeAspect="1"/>
          </p:cNvPicPr>
          <p:nvPr userDrawn="1">
            <p:custDataLst>
              <p:tags r:id="rId8"/>
            </p:custDataLst>
          </p:nvPr>
        </p:nvPicPr>
        <p:blipFill>
          <a:blip r:embed="rId9">
            <a:alphaModFix amt="14000"/>
          </a:blip>
          <a:srcRect t="47698" b="19504"/>
          <a:stretch>
            <a:fillRect/>
          </a:stretch>
        </p:blipFill>
        <p:spPr>
          <a:xfrm>
            <a:off x="-559435" y="24121110"/>
            <a:ext cx="34895155" cy="157854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351250" y="2300000"/>
            <a:ext cx="29497499" cy="835000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51250" y="11499999"/>
            <a:ext cx="29497499" cy="2741000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2351250" y="40039998"/>
            <a:ext cx="7695000" cy="2300000"/>
          </a:xfrm>
          <a:prstGeom prst="rect">
            <a:avLst/>
          </a:prstGeom>
        </p:spPr>
        <p:txBody>
          <a:bodyPr vert="horz" lIns="91440" tIns="45720" rIns="91440" bIns="45720" rtlCol="0" anchor="ctr"/>
          <a:lstStyle>
            <a:lvl1pPr algn="l">
              <a:defRPr sz="449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11328750" y="40039998"/>
            <a:ext cx="11542500" cy="2300000"/>
          </a:xfrm>
          <a:prstGeom prst="rect">
            <a:avLst/>
          </a:prstGeom>
        </p:spPr>
        <p:txBody>
          <a:bodyPr vert="horz" lIns="91440" tIns="45720" rIns="91440" bIns="45720" rtlCol="0" anchor="ctr"/>
          <a:lstStyle>
            <a:lvl1pPr algn="ctr">
              <a:defRPr sz="449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4153749" y="40039998"/>
            <a:ext cx="7695000" cy="2300000"/>
          </a:xfrm>
          <a:prstGeom prst="rect">
            <a:avLst/>
          </a:prstGeom>
        </p:spPr>
        <p:txBody>
          <a:bodyPr vert="horz" lIns="91440" tIns="45720" rIns="91440" bIns="45720" rtlCol="0" anchor="ctr"/>
          <a:lstStyle>
            <a:lvl1pPr algn="r">
              <a:defRPr sz="449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3420110" rtl="0" eaLnBrk="1" latinLnBrk="0" hangingPunct="1">
        <a:lnSpc>
          <a:spcPct val="90000"/>
        </a:lnSpc>
        <a:spcBef>
          <a:spcPct val="0"/>
        </a:spcBef>
        <a:buNone/>
        <a:defRPr sz="16455" kern="1200">
          <a:solidFill>
            <a:schemeClr val="tx1"/>
          </a:solidFill>
          <a:latin typeface="+mj-lt"/>
          <a:ea typeface="+mj-ea"/>
          <a:cs typeface="+mj-cs"/>
        </a:defRPr>
      </a:lvl1pPr>
    </p:titleStyle>
    <p:bodyStyle>
      <a:lvl1pPr marL="854710" indent="-854710" algn="l" defTabSz="3420110" rtl="0" eaLnBrk="1" latinLnBrk="0" hangingPunct="1">
        <a:lnSpc>
          <a:spcPct val="90000"/>
        </a:lnSpc>
        <a:spcBef>
          <a:spcPct val="750000"/>
        </a:spcBef>
        <a:buFont typeface="Arial" panose="020B0604020202020204" pitchFamily="34" charset="0"/>
        <a:buChar char="•"/>
        <a:defRPr sz="10470" kern="1200">
          <a:solidFill>
            <a:schemeClr val="tx1"/>
          </a:solidFill>
          <a:latin typeface="+mn-lt"/>
          <a:ea typeface="+mn-ea"/>
          <a:cs typeface="+mn-cs"/>
        </a:defRPr>
      </a:lvl1pPr>
      <a:lvl2pPr marL="2564765" indent="-854710" algn="l" defTabSz="3420110" rtl="0" eaLnBrk="1" latinLnBrk="0" hangingPunct="1">
        <a:lnSpc>
          <a:spcPct val="90000"/>
        </a:lnSpc>
        <a:spcBef>
          <a:spcPct val="376000"/>
        </a:spcBef>
        <a:buFont typeface="Arial" panose="020B0604020202020204" pitchFamily="34" charset="0"/>
        <a:buChar char="•"/>
        <a:defRPr sz="8975" kern="1200">
          <a:solidFill>
            <a:schemeClr val="tx1"/>
          </a:solidFill>
          <a:latin typeface="+mn-lt"/>
          <a:ea typeface="+mn-ea"/>
          <a:cs typeface="+mn-cs"/>
        </a:defRPr>
      </a:lvl2pPr>
      <a:lvl3pPr marL="4274820" indent="-854710" algn="l" defTabSz="3420110" rtl="0" eaLnBrk="1" latinLnBrk="0" hangingPunct="1">
        <a:lnSpc>
          <a:spcPct val="90000"/>
        </a:lnSpc>
        <a:spcBef>
          <a:spcPct val="376000"/>
        </a:spcBef>
        <a:buFont typeface="Arial" panose="020B0604020202020204" pitchFamily="34" charset="0"/>
        <a:buChar char="•"/>
        <a:defRPr sz="7480" kern="1200">
          <a:solidFill>
            <a:schemeClr val="tx1"/>
          </a:solidFill>
          <a:latin typeface="+mn-lt"/>
          <a:ea typeface="+mn-ea"/>
          <a:cs typeface="+mn-cs"/>
        </a:defRPr>
      </a:lvl3pPr>
      <a:lvl4pPr marL="5984875"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4pPr>
      <a:lvl5pPr marL="7694930"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5pPr>
      <a:lvl6pPr marL="9404985"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6pPr>
      <a:lvl7pPr marL="11115040"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7pPr>
      <a:lvl8pPr marL="12825095"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8pPr>
      <a:lvl9pPr marL="14535150"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9pPr>
    </p:bodyStyle>
    <p:otherStyle>
      <a:defPPr>
        <a:defRPr lang="zh-CN"/>
      </a:defPPr>
      <a:lvl1pPr marL="0" algn="l" defTabSz="3420110" rtl="0" eaLnBrk="1" latinLnBrk="0" hangingPunct="1">
        <a:defRPr sz="6730" kern="1200">
          <a:solidFill>
            <a:schemeClr val="tx1"/>
          </a:solidFill>
          <a:latin typeface="+mn-lt"/>
          <a:ea typeface="+mn-ea"/>
          <a:cs typeface="+mn-cs"/>
        </a:defRPr>
      </a:lvl1pPr>
      <a:lvl2pPr marL="1710055" algn="l" defTabSz="3420110" rtl="0" eaLnBrk="1" latinLnBrk="0" hangingPunct="1">
        <a:defRPr sz="6730" kern="1200">
          <a:solidFill>
            <a:schemeClr val="tx1"/>
          </a:solidFill>
          <a:latin typeface="+mn-lt"/>
          <a:ea typeface="+mn-ea"/>
          <a:cs typeface="+mn-cs"/>
        </a:defRPr>
      </a:lvl2pPr>
      <a:lvl3pPr marL="3420110" algn="l" defTabSz="3420110" rtl="0" eaLnBrk="1" latinLnBrk="0" hangingPunct="1">
        <a:defRPr sz="6730" kern="1200">
          <a:solidFill>
            <a:schemeClr val="tx1"/>
          </a:solidFill>
          <a:latin typeface="+mn-lt"/>
          <a:ea typeface="+mn-ea"/>
          <a:cs typeface="+mn-cs"/>
        </a:defRPr>
      </a:lvl3pPr>
      <a:lvl4pPr marL="5130165" algn="l" defTabSz="3420110" rtl="0" eaLnBrk="1" latinLnBrk="0" hangingPunct="1">
        <a:defRPr sz="6730" kern="1200">
          <a:solidFill>
            <a:schemeClr val="tx1"/>
          </a:solidFill>
          <a:latin typeface="+mn-lt"/>
          <a:ea typeface="+mn-ea"/>
          <a:cs typeface="+mn-cs"/>
        </a:defRPr>
      </a:lvl4pPr>
      <a:lvl5pPr marL="6840220" algn="l" defTabSz="3420110" rtl="0" eaLnBrk="1" latinLnBrk="0" hangingPunct="1">
        <a:defRPr sz="6730" kern="1200">
          <a:solidFill>
            <a:schemeClr val="tx1"/>
          </a:solidFill>
          <a:latin typeface="+mn-lt"/>
          <a:ea typeface="+mn-ea"/>
          <a:cs typeface="+mn-cs"/>
        </a:defRPr>
      </a:lvl5pPr>
      <a:lvl6pPr marL="8550275" algn="l" defTabSz="3420110" rtl="0" eaLnBrk="1" latinLnBrk="0" hangingPunct="1">
        <a:defRPr sz="6730" kern="1200">
          <a:solidFill>
            <a:schemeClr val="tx1"/>
          </a:solidFill>
          <a:latin typeface="+mn-lt"/>
          <a:ea typeface="+mn-ea"/>
          <a:cs typeface="+mn-cs"/>
        </a:defRPr>
      </a:lvl6pPr>
      <a:lvl7pPr marL="10259695" algn="l" defTabSz="3420110" rtl="0" eaLnBrk="1" latinLnBrk="0" hangingPunct="1">
        <a:defRPr sz="6730" kern="1200">
          <a:solidFill>
            <a:schemeClr val="tx1"/>
          </a:solidFill>
          <a:latin typeface="+mn-lt"/>
          <a:ea typeface="+mn-ea"/>
          <a:cs typeface="+mn-cs"/>
        </a:defRPr>
      </a:lvl7pPr>
      <a:lvl8pPr marL="11969750" algn="l" defTabSz="3420110" rtl="0" eaLnBrk="1" latinLnBrk="0" hangingPunct="1">
        <a:defRPr sz="6730" kern="1200">
          <a:solidFill>
            <a:schemeClr val="tx1"/>
          </a:solidFill>
          <a:latin typeface="+mn-lt"/>
          <a:ea typeface="+mn-ea"/>
          <a:cs typeface="+mn-cs"/>
        </a:defRPr>
      </a:lvl8pPr>
      <a:lvl9pPr marL="13679805" algn="l" defTabSz="3420110" rtl="0" eaLnBrk="1" latinLnBrk="0" hangingPunct="1">
        <a:defRPr sz="67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6" Type="http://schemas.openxmlformats.org/officeDocument/2006/relationships/notesSlide" Target="../notesSlides/notesSlide1.xml"/><Relationship Id="rId25" Type="http://schemas.openxmlformats.org/officeDocument/2006/relationships/slideLayout" Target="../slideLayouts/slideLayout5.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image" Target="../media/image6.emf"/><Relationship Id="rId21" Type="http://schemas.openxmlformats.org/officeDocument/2006/relationships/tags" Target="../tags/tag36.xml"/><Relationship Id="rId20" Type="http://schemas.openxmlformats.org/officeDocument/2006/relationships/tags" Target="../tags/tag35.xml"/><Relationship Id="rId2" Type="http://schemas.openxmlformats.org/officeDocument/2006/relationships/tags" Target="../tags/tag17.xml"/><Relationship Id="rId19" Type="http://schemas.openxmlformats.org/officeDocument/2006/relationships/tags" Target="../tags/tag34.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8000">
              <a:srgbClr val="801F7D"/>
            </a:gs>
            <a:gs pos="0">
              <a:srgbClr val="0030BA"/>
            </a:gs>
          </a:gsLst>
          <a:lin ang="5400000" scaled="0"/>
        </a:gradFill>
        <a:effectLst/>
      </p:bgPr>
    </p:bg>
    <p:spTree>
      <p:nvGrpSpPr>
        <p:cNvPr id="1" name=""/>
        <p:cNvGrpSpPr/>
        <p:nvPr/>
      </p:nvGrpSpPr>
      <p:grpSpPr/>
      <p:sp>
        <p:nvSpPr>
          <p:cNvPr id="33" name="矩形 32"/>
          <p:cNvSpPr/>
          <p:nvPr>
            <p:custDataLst>
              <p:tags r:id="rId1"/>
            </p:custDataLst>
          </p:nvPr>
        </p:nvSpPr>
        <p:spPr>
          <a:xfrm>
            <a:off x="636905" y="32938720"/>
            <a:ext cx="32819340" cy="6396990"/>
          </a:xfrm>
          <a:prstGeom prst="rect">
            <a:avLst/>
          </a:prstGeom>
          <a:noFill/>
          <a:ln w="57150">
            <a:solidFill>
              <a:srgbClr val="000E9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2"/>
            </p:custDataLst>
          </p:nvPr>
        </p:nvSpPr>
        <p:spPr>
          <a:xfrm>
            <a:off x="17383125" y="12811760"/>
            <a:ext cx="16132810" cy="19284950"/>
          </a:xfrm>
          <a:prstGeom prst="rect">
            <a:avLst/>
          </a:prstGeom>
          <a:noFill/>
          <a:ln w="57150">
            <a:solidFill>
              <a:srgbClr val="000E9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custDataLst>
              <p:tags r:id="rId3"/>
            </p:custDataLst>
          </p:nvPr>
        </p:nvSpPr>
        <p:spPr>
          <a:xfrm>
            <a:off x="637540" y="22900640"/>
            <a:ext cx="16015970" cy="9227185"/>
          </a:xfrm>
          <a:prstGeom prst="rect">
            <a:avLst/>
          </a:prstGeom>
          <a:noFill/>
          <a:ln w="57150">
            <a:solidFill>
              <a:srgbClr val="000E9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custDataLst>
              <p:tags r:id="rId4"/>
            </p:custDataLst>
          </p:nvPr>
        </p:nvSpPr>
        <p:spPr>
          <a:xfrm>
            <a:off x="637540" y="12887960"/>
            <a:ext cx="15996920" cy="9227185"/>
          </a:xfrm>
          <a:prstGeom prst="rect">
            <a:avLst/>
          </a:prstGeom>
          <a:noFill/>
          <a:ln w="57150">
            <a:solidFill>
              <a:srgbClr val="000E9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553085" y="8352155"/>
            <a:ext cx="32975550" cy="3671570"/>
          </a:xfrm>
          <a:prstGeom prst="rect">
            <a:avLst/>
          </a:prstGeom>
          <a:noFill/>
          <a:ln w="57150">
            <a:solidFill>
              <a:srgbClr val="000E9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5"/>
            </p:custDataLst>
          </p:nvPr>
        </p:nvSpPr>
        <p:spPr>
          <a:xfrm flipV="1">
            <a:off x="637540" y="32903795"/>
            <a:ext cx="32878395" cy="184785"/>
          </a:xfrm>
          <a:prstGeom prst="rect">
            <a:avLst/>
          </a:prstGeom>
          <a:solidFill>
            <a:srgbClr val="000E9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just">
              <a:buClrTx/>
              <a:buSzTx/>
              <a:buFontTx/>
            </a:pPr>
            <a:endParaRPr lang="zh-CN" altLang="en-US" sz="1560">
              <a:latin typeface="Arial" panose="020B0604020202020204" pitchFamily="34" charset="0"/>
              <a:cs typeface="Arial" panose="020B0604020202020204" pitchFamily="34" charset="0"/>
              <a:sym typeface="+mn-ea"/>
            </a:endParaRPr>
          </a:p>
        </p:txBody>
      </p:sp>
      <p:sp>
        <p:nvSpPr>
          <p:cNvPr id="5" name="矩形 4"/>
          <p:cNvSpPr/>
          <p:nvPr>
            <p:custDataLst>
              <p:tags r:id="rId6"/>
            </p:custDataLst>
          </p:nvPr>
        </p:nvSpPr>
        <p:spPr>
          <a:xfrm flipV="1">
            <a:off x="588010" y="22824440"/>
            <a:ext cx="16065500" cy="177800"/>
          </a:xfrm>
          <a:prstGeom prst="rect">
            <a:avLst/>
          </a:prstGeom>
          <a:solidFill>
            <a:srgbClr val="000E9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just">
              <a:buClrTx/>
              <a:buSzTx/>
              <a:buFontTx/>
            </a:pPr>
            <a:endParaRPr lang="zh-CN" altLang="en-US" sz="1560">
              <a:latin typeface="Arial" panose="020B0604020202020204" pitchFamily="34" charset="0"/>
              <a:cs typeface="Arial" panose="020B0604020202020204" pitchFamily="34" charset="0"/>
              <a:sym typeface="+mn-ea"/>
            </a:endParaRPr>
          </a:p>
        </p:txBody>
      </p:sp>
      <p:sp>
        <p:nvSpPr>
          <p:cNvPr id="4" name="矩形 3"/>
          <p:cNvSpPr/>
          <p:nvPr>
            <p:custDataLst>
              <p:tags r:id="rId7"/>
            </p:custDataLst>
          </p:nvPr>
        </p:nvSpPr>
        <p:spPr>
          <a:xfrm flipV="1">
            <a:off x="17376775" y="12811760"/>
            <a:ext cx="16139160" cy="126365"/>
          </a:xfrm>
          <a:prstGeom prst="rect">
            <a:avLst/>
          </a:prstGeom>
          <a:solidFill>
            <a:srgbClr val="000E9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just">
              <a:buClrTx/>
              <a:buSzTx/>
              <a:buFontTx/>
            </a:pPr>
            <a:endParaRPr lang="zh-CN" altLang="en-US" sz="1560">
              <a:latin typeface="Arial" panose="020B0604020202020204" pitchFamily="34" charset="0"/>
              <a:cs typeface="Arial" panose="020B0604020202020204" pitchFamily="34" charset="0"/>
              <a:sym typeface="+mn-ea"/>
            </a:endParaRPr>
          </a:p>
        </p:txBody>
      </p:sp>
      <p:sp>
        <p:nvSpPr>
          <p:cNvPr id="3" name="矩形 2"/>
          <p:cNvSpPr/>
          <p:nvPr>
            <p:custDataLst>
              <p:tags r:id="rId8"/>
            </p:custDataLst>
          </p:nvPr>
        </p:nvSpPr>
        <p:spPr>
          <a:xfrm flipV="1">
            <a:off x="637540" y="12811760"/>
            <a:ext cx="16015970" cy="168910"/>
          </a:xfrm>
          <a:prstGeom prst="rect">
            <a:avLst/>
          </a:prstGeom>
          <a:solidFill>
            <a:srgbClr val="000E9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just">
              <a:buClrTx/>
              <a:buSzTx/>
              <a:buFontTx/>
            </a:pPr>
            <a:endParaRPr lang="zh-CN" altLang="en-US" sz="1560">
              <a:latin typeface="Arial" panose="020B0604020202020204" pitchFamily="34" charset="0"/>
              <a:cs typeface="Arial" panose="020B0604020202020204" pitchFamily="34" charset="0"/>
              <a:sym typeface="+mn-ea"/>
            </a:endParaRPr>
          </a:p>
        </p:txBody>
      </p:sp>
      <p:sp>
        <p:nvSpPr>
          <p:cNvPr id="15" name="文本框 14"/>
          <p:cNvSpPr txBox="1"/>
          <p:nvPr>
            <p:custDataLst>
              <p:tags r:id="rId9"/>
            </p:custDataLst>
          </p:nvPr>
        </p:nvSpPr>
        <p:spPr>
          <a:xfrm>
            <a:off x="-1905" y="5071745"/>
            <a:ext cx="34199830" cy="1654810"/>
          </a:xfrm>
          <a:prstGeom prst="rect">
            <a:avLst/>
          </a:prstGeom>
          <a:noFill/>
          <a:ln w="9525">
            <a:noFill/>
          </a:ln>
        </p:spPr>
        <p:txBody>
          <a:bodyPr wrap="square" anchor="t" anchorCtr="0">
            <a:noAutofit/>
          </a:bodyPr>
          <a:p>
            <a:pPr lvl="0" algn="ctr">
              <a:lnSpc>
                <a:spcPct val="120000"/>
              </a:lnSpc>
              <a:buClrTx/>
              <a:buSzTx/>
              <a:buFontTx/>
            </a:pPr>
            <a:r>
              <a:rPr lang="en-US" sz="3200" b="1" i="1">
                <a:solidFill>
                  <a:schemeClr val="tx1"/>
                </a:solidFill>
                <a:latin typeface="Times New Roman" panose="02020603050405020304" charset="0"/>
                <a:ea typeface="宋体" panose="02010600030101010101" pitchFamily="2" charset="-122"/>
                <a:sym typeface="+mn-ea"/>
              </a:rPr>
              <a:t>RZHANG Yi1，WANG Er1,2，LI San21. Department, Institute/University, City, Post-code, Country2. Department, Employment Company, City, Post-code, CountryE-mail: Corresponding-author@XX.com</a:t>
            </a:r>
            <a:endParaRPr lang="en-US" sz="3200" b="1" i="1">
              <a:solidFill>
                <a:schemeClr val="tx1"/>
              </a:solidFill>
              <a:latin typeface="Times New Roman" panose="02020603050405020304" charset="0"/>
              <a:ea typeface="宋体" panose="02010600030101010101" pitchFamily="2" charset="-122"/>
              <a:sym typeface="+mn-ea"/>
            </a:endParaRPr>
          </a:p>
        </p:txBody>
      </p:sp>
      <p:sp>
        <p:nvSpPr>
          <p:cNvPr id="111" name="矩形 110"/>
          <p:cNvSpPr/>
          <p:nvPr>
            <p:custDataLst>
              <p:tags r:id="rId10"/>
            </p:custDataLst>
          </p:nvPr>
        </p:nvSpPr>
        <p:spPr>
          <a:xfrm flipV="1">
            <a:off x="553085" y="8296910"/>
            <a:ext cx="32962850" cy="158115"/>
          </a:xfrm>
          <a:prstGeom prst="rect">
            <a:avLst/>
          </a:prstGeom>
          <a:solidFill>
            <a:srgbClr val="000E9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just">
              <a:buClrTx/>
              <a:buSzTx/>
              <a:buFontTx/>
            </a:pPr>
            <a:endParaRPr lang="zh-CN" altLang="en-US" sz="1560">
              <a:latin typeface="Arial" panose="020B0604020202020204" pitchFamily="34" charset="0"/>
              <a:cs typeface="Arial" panose="020B0604020202020204" pitchFamily="34" charset="0"/>
              <a:sym typeface="+mn-ea"/>
            </a:endParaRPr>
          </a:p>
        </p:txBody>
      </p:sp>
      <p:sp>
        <p:nvSpPr>
          <p:cNvPr id="112" name="文本框 111"/>
          <p:cNvSpPr txBox="1"/>
          <p:nvPr>
            <p:custDataLst>
              <p:tags r:id="rId11"/>
            </p:custDataLst>
          </p:nvPr>
        </p:nvSpPr>
        <p:spPr>
          <a:xfrm>
            <a:off x="13886085" y="7974104"/>
            <a:ext cx="6765480" cy="829945"/>
          </a:xfrm>
          <a:prstGeom prst="rect">
            <a:avLst/>
          </a:prstGeom>
          <a:solidFill>
            <a:srgbClr val="0053DC"/>
          </a:solidFill>
        </p:spPr>
        <p:txBody>
          <a:bodyPr wrap="square" rtlCol="0">
            <a:spAutoFit/>
          </a:bodyPr>
          <a:p>
            <a:pPr lvl="0" algn="ctr">
              <a:buClrTx/>
              <a:buSzTx/>
              <a:buFontTx/>
            </a:pPr>
            <a:r>
              <a:rPr lang="zh-CN" altLang="en-US" sz="4800" b="1">
                <a:solidFill>
                  <a:schemeClr val="bg1"/>
                </a:solidFill>
                <a:latin typeface="Times New Roman" panose="02020603050405020304" charset="0"/>
                <a:cs typeface="Times New Roman" panose="02020603050405020304" charset="0"/>
                <a:sym typeface="+mn-ea"/>
              </a:rPr>
              <a:t>Abstract</a:t>
            </a:r>
            <a:endParaRPr lang="zh-CN" altLang="en-US" sz="4800" b="1" dirty="0">
              <a:solidFill>
                <a:schemeClr val="bg1"/>
              </a:solidFill>
              <a:latin typeface="Times New Roman" panose="02020603050405020304" charset="0"/>
              <a:cs typeface="Times New Roman" panose="02020603050405020304" charset="0"/>
              <a:sym typeface="+mn-ea"/>
            </a:endParaRPr>
          </a:p>
        </p:txBody>
      </p:sp>
      <p:sp>
        <p:nvSpPr>
          <p:cNvPr id="22" name="文本框 21"/>
          <p:cNvSpPr txBox="1"/>
          <p:nvPr>
            <p:custDataLst>
              <p:tags r:id="rId12"/>
            </p:custDataLst>
          </p:nvPr>
        </p:nvSpPr>
        <p:spPr>
          <a:xfrm>
            <a:off x="1475740" y="8620125"/>
            <a:ext cx="31559500"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2023 3rd International Conference on Autonomous Unmanned Systems (3rd ICAUS 2023)</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12" name="文本框 11"/>
          <p:cNvSpPr txBox="1"/>
          <p:nvPr>
            <p:custDataLst>
              <p:tags r:id="rId13"/>
            </p:custDataLst>
          </p:nvPr>
        </p:nvSpPr>
        <p:spPr>
          <a:xfrm>
            <a:off x="5508212" y="12457204"/>
            <a:ext cx="6765480" cy="829945"/>
          </a:xfrm>
          <a:prstGeom prst="rect">
            <a:avLst/>
          </a:prstGeom>
          <a:solidFill>
            <a:srgbClr val="0053DC"/>
          </a:solidFill>
        </p:spPr>
        <p:txBody>
          <a:bodyPr wrap="square" rtlCol="0">
            <a:spAutoFit/>
          </a:bodyPr>
          <a:p>
            <a:pPr lvl="0" algn="ctr">
              <a:buClrTx/>
              <a:buSzTx/>
              <a:buFontTx/>
            </a:pPr>
            <a:r>
              <a:rPr lang="zh-CN" altLang="en-US" sz="4800" b="1">
                <a:solidFill>
                  <a:schemeClr val="bg1"/>
                </a:solidFill>
                <a:latin typeface="Times New Roman" panose="02020603050405020304" charset="0"/>
                <a:cs typeface="Times New Roman" panose="02020603050405020304" charset="0"/>
                <a:sym typeface="+mn-ea"/>
              </a:rPr>
              <a:t>Tables</a:t>
            </a:r>
            <a:endParaRPr lang="zh-CN" altLang="en-US" sz="4800" b="1">
              <a:solidFill>
                <a:schemeClr val="bg1"/>
              </a:solidFill>
              <a:latin typeface="Times New Roman" panose="02020603050405020304" charset="0"/>
              <a:cs typeface="Times New Roman" panose="02020603050405020304" charset="0"/>
              <a:sym typeface="+mn-ea"/>
            </a:endParaRPr>
          </a:p>
        </p:txBody>
      </p:sp>
      <p:sp>
        <p:nvSpPr>
          <p:cNvPr id="14" name="文本框 13"/>
          <p:cNvSpPr txBox="1"/>
          <p:nvPr>
            <p:custDataLst>
              <p:tags r:id="rId14"/>
            </p:custDataLst>
          </p:nvPr>
        </p:nvSpPr>
        <p:spPr>
          <a:xfrm>
            <a:off x="1475740" y="13200380"/>
            <a:ext cx="14083665"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2023 3rd International Conference on Autonomous Unmanned Systems (3rd ICAUS 2023)</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18" name="文本框 17"/>
          <p:cNvSpPr txBox="1"/>
          <p:nvPr>
            <p:custDataLst>
              <p:tags r:id="rId15"/>
            </p:custDataLst>
          </p:nvPr>
        </p:nvSpPr>
        <p:spPr>
          <a:xfrm>
            <a:off x="5579967" y="22537829"/>
            <a:ext cx="6765480" cy="829945"/>
          </a:xfrm>
          <a:prstGeom prst="rect">
            <a:avLst/>
          </a:prstGeom>
          <a:solidFill>
            <a:srgbClr val="0053DC"/>
          </a:solidFill>
        </p:spPr>
        <p:txBody>
          <a:bodyPr wrap="square" rtlCol="0">
            <a:spAutoFit/>
          </a:bodyPr>
          <a:p>
            <a:pPr lvl="0" algn="ctr">
              <a:buClrTx/>
              <a:buSzTx/>
              <a:buFontTx/>
            </a:pPr>
            <a:r>
              <a:rPr lang="zh-CN" altLang="en-US" sz="4800" b="1">
                <a:solidFill>
                  <a:schemeClr val="bg1"/>
                </a:solidFill>
                <a:latin typeface="Times New Roman" panose="02020603050405020304" charset="0"/>
                <a:cs typeface="Times New Roman" panose="02020603050405020304" charset="0"/>
                <a:sym typeface="+mn-ea"/>
              </a:rPr>
              <a:t>Methods/Results</a:t>
            </a:r>
            <a:endParaRPr lang="zh-CN" altLang="en-US" sz="4800" b="1">
              <a:solidFill>
                <a:schemeClr val="bg1"/>
              </a:solidFill>
              <a:latin typeface="Times New Roman" panose="02020603050405020304" charset="0"/>
              <a:cs typeface="Times New Roman" panose="02020603050405020304" charset="0"/>
              <a:sym typeface="+mn-ea"/>
            </a:endParaRPr>
          </a:p>
        </p:txBody>
      </p:sp>
      <p:sp>
        <p:nvSpPr>
          <p:cNvPr id="19" name="文本框 18"/>
          <p:cNvSpPr txBox="1"/>
          <p:nvPr>
            <p:custDataLst>
              <p:tags r:id="rId16"/>
            </p:custDataLst>
          </p:nvPr>
        </p:nvSpPr>
        <p:spPr>
          <a:xfrm>
            <a:off x="1515110" y="23496270"/>
            <a:ext cx="14083665"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2023 3rd International Conference on Autonomous Unmanned Systems (3rd ICAUS 2023)</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23" name="文本框 22"/>
          <p:cNvSpPr txBox="1"/>
          <p:nvPr>
            <p:custDataLst>
              <p:tags r:id="rId17"/>
            </p:custDataLst>
          </p:nvPr>
        </p:nvSpPr>
        <p:spPr>
          <a:xfrm>
            <a:off x="13886085" y="32570194"/>
            <a:ext cx="6765480" cy="829945"/>
          </a:xfrm>
          <a:prstGeom prst="rect">
            <a:avLst/>
          </a:prstGeom>
          <a:solidFill>
            <a:srgbClr val="0053DC"/>
          </a:solidFill>
        </p:spPr>
        <p:txBody>
          <a:bodyPr wrap="square" rtlCol="0">
            <a:spAutoFit/>
          </a:bodyPr>
          <a:p>
            <a:pPr lvl="0" algn="ctr">
              <a:buClrTx/>
              <a:buSzTx/>
              <a:buFontTx/>
            </a:pPr>
            <a:r>
              <a:rPr lang="zh-CN" altLang="en-US" sz="4800" b="1">
                <a:solidFill>
                  <a:schemeClr val="bg1"/>
                </a:solidFill>
                <a:latin typeface="Times New Roman" panose="02020603050405020304" charset="0"/>
                <a:cs typeface="Times New Roman" panose="02020603050405020304" charset="0"/>
                <a:sym typeface="+mn-ea"/>
              </a:rPr>
              <a:t>Conclusions</a:t>
            </a:r>
            <a:endParaRPr lang="zh-CN" altLang="en-US" sz="4800" b="1">
              <a:solidFill>
                <a:schemeClr val="bg1"/>
              </a:solidFill>
              <a:latin typeface="Times New Roman" panose="02020603050405020304" charset="0"/>
              <a:cs typeface="Times New Roman" panose="02020603050405020304" charset="0"/>
              <a:sym typeface="+mn-ea"/>
            </a:endParaRPr>
          </a:p>
        </p:txBody>
      </p:sp>
      <p:sp>
        <p:nvSpPr>
          <p:cNvPr id="24" name="文本框 23"/>
          <p:cNvSpPr txBox="1"/>
          <p:nvPr>
            <p:custDataLst>
              <p:tags r:id="rId18"/>
            </p:custDataLst>
          </p:nvPr>
        </p:nvSpPr>
        <p:spPr>
          <a:xfrm>
            <a:off x="1515745" y="33216215"/>
            <a:ext cx="31559500"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2023 3rd International Conference on Autonomous Unmanned Systems (3rd ICAUS 2023)</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28" name="文本框 27"/>
          <p:cNvSpPr txBox="1"/>
          <p:nvPr>
            <p:custDataLst>
              <p:tags r:id="rId19"/>
            </p:custDataLst>
          </p:nvPr>
        </p:nvSpPr>
        <p:spPr>
          <a:xfrm>
            <a:off x="22500177" y="12431169"/>
            <a:ext cx="6765480" cy="829945"/>
          </a:xfrm>
          <a:prstGeom prst="rect">
            <a:avLst/>
          </a:prstGeom>
          <a:solidFill>
            <a:srgbClr val="0053DC"/>
          </a:solidFill>
        </p:spPr>
        <p:txBody>
          <a:bodyPr wrap="square" rtlCol="0">
            <a:spAutoFit/>
          </a:bodyPr>
          <a:p>
            <a:pPr lvl="0" algn="ctr">
              <a:buClrTx/>
              <a:buSzTx/>
              <a:buFontTx/>
            </a:pPr>
            <a:r>
              <a:rPr lang="zh-CN" altLang="en-US" sz="4800" b="1">
                <a:solidFill>
                  <a:schemeClr val="bg1"/>
                </a:solidFill>
                <a:latin typeface="Times New Roman" panose="02020603050405020304" charset="0"/>
                <a:cs typeface="Times New Roman" panose="02020603050405020304" charset="0"/>
                <a:sym typeface="+mn-ea"/>
              </a:rPr>
              <a:t>Figures</a:t>
            </a:r>
            <a:endParaRPr lang="zh-CN" altLang="en-US" sz="4800" b="1">
              <a:solidFill>
                <a:schemeClr val="bg1"/>
              </a:solidFill>
              <a:latin typeface="Times New Roman" panose="02020603050405020304" charset="0"/>
              <a:cs typeface="Times New Roman" panose="02020603050405020304" charset="0"/>
              <a:sym typeface="+mn-ea"/>
            </a:endParaRPr>
          </a:p>
        </p:txBody>
      </p:sp>
      <p:sp>
        <p:nvSpPr>
          <p:cNvPr id="29" name="文本框 28"/>
          <p:cNvSpPr txBox="1"/>
          <p:nvPr>
            <p:custDataLst>
              <p:tags r:id="rId20"/>
            </p:custDataLst>
          </p:nvPr>
        </p:nvSpPr>
        <p:spPr>
          <a:xfrm>
            <a:off x="18425160" y="13246100"/>
            <a:ext cx="14083665" cy="2298065"/>
          </a:xfrm>
          <a:prstGeom prst="rect">
            <a:avLst/>
          </a:prstGeom>
          <a:noFill/>
          <a:ln w="9525">
            <a:noFill/>
          </a:ln>
        </p:spPr>
        <p:txBody>
          <a:bodyPr wrap="square" rtlCol="0" anchor="t" anchorCtr="0">
            <a:noAutofit/>
          </a:bodyPr>
          <a:p>
            <a:pPr lvl="0" algn="just">
              <a:lnSpc>
                <a:spcPct val="160000"/>
              </a:lnSpc>
              <a:buClrTx/>
              <a:buSzTx/>
              <a:buFontTx/>
            </a:pPr>
            <a:r>
              <a:rPr lang="en-US" sz="3600" b="1">
                <a:latin typeface="Times New Roman" panose="02020603050405020304" charset="0"/>
                <a:ea typeface="宋体" panose="02010600030101010101" pitchFamily="2" charset="-122"/>
                <a:sym typeface="+mn-ea"/>
              </a:rPr>
              <a:t>All illustrations should be original drawings. All figures should be centered in the section. Figure captions are not strictly required, so place the figures as close as possible to where they are mentioned in the main text. The size of a figure can be changed accordingly; however, no part of a figure should go beyond the typing area.</a:t>
            </a:r>
            <a:endParaRPr lang="zh-CN" altLang="en-US" sz="3600" b="1">
              <a:latin typeface="Times New Roman" panose="02020603050405020304" charset="0"/>
              <a:ea typeface="宋体" panose="02010600030101010101" pitchFamily="2" charset="-122"/>
              <a:sym typeface="+mn-ea"/>
            </a:endParaRPr>
          </a:p>
        </p:txBody>
      </p:sp>
      <p:pic>
        <p:nvPicPr>
          <p:cNvPr id="30" name="图片 4"/>
          <p:cNvPicPr>
            <a:picLocks noChangeAspect="1" noChangeArrowheads="1"/>
          </p:cNvPicPr>
          <p:nvPr>
            <p:custDataLst>
              <p:tags r:id="rId21"/>
            </p:custDataLst>
          </p:nvPr>
        </p:nvPicPr>
        <p:blipFill>
          <a:blip r:embed="rId22"/>
          <a:srcRect/>
          <a:stretch>
            <a:fillRect/>
          </a:stretch>
        </p:blipFill>
        <p:spPr>
          <a:xfrm>
            <a:off x="18755995" y="19368135"/>
            <a:ext cx="13736955" cy="6121400"/>
          </a:xfrm>
          <a:prstGeom prst="rect">
            <a:avLst/>
          </a:prstGeom>
          <a:gradFill>
            <a:gsLst>
              <a:gs pos="100000">
                <a:srgbClr val="8B97C6"/>
              </a:gs>
              <a:gs pos="10000">
                <a:srgbClr val="383EA3"/>
              </a:gs>
            </a:gsLst>
          </a:gradFill>
          <a:ln>
            <a:noFill/>
          </a:ln>
        </p:spPr>
      </p:pic>
      <p:sp>
        <p:nvSpPr>
          <p:cNvPr id="31" name="文本框 30"/>
          <p:cNvSpPr txBox="1"/>
          <p:nvPr>
            <p:custDataLst>
              <p:tags r:id="rId23"/>
            </p:custDataLst>
          </p:nvPr>
        </p:nvSpPr>
        <p:spPr>
          <a:xfrm>
            <a:off x="-74295" y="3752850"/>
            <a:ext cx="34227770" cy="1568450"/>
          </a:xfrm>
          <a:prstGeom prst="rect">
            <a:avLst/>
          </a:prstGeom>
          <a:noFill/>
          <a:ln w="9525">
            <a:noFill/>
          </a:ln>
        </p:spPr>
        <p:txBody>
          <a:bodyPr anchor="ctr" anchorCtr="0">
            <a:noAutofit/>
          </a:bodyPr>
          <a:p>
            <a:pPr indent="0" algn="ctr">
              <a:lnSpc>
                <a:spcPct val="90000"/>
              </a:lnSpc>
            </a:pPr>
            <a:r>
              <a:rPr lang="en-US" sz="6600" b="1">
                <a:solidFill>
                  <a:schemeClr val="tx1"/>
                </a:solidFill>
                <a:latin typeface="Times New Roman" panose="02020603050405020304" charset="0"/>
                <a:ea typeface="宋体" panose="02010600030101010101" pitchFamily="2" charset="-122"/>
              </a:rPr>
              <a:t>Paper title</a:t>
            </a:r>
            <a:endParaRPr lang="en-US" sz="6600" b="1">
              <a:solidFill>
                <a:schemeClr val="tx1"/>
              </a:solidFill>
              <a:latin typeface="Times New Roman" panose="02020603050405020304" charset="0"/>
              <a:ea typeface="宋体" panose="02010600030101010101" pitchFamily="2" charset="-122"/>
            </a:endParaRPr>
          </a:p>
        </p:txBody>
      </p:sp>
      <p:sp>
        <p:nvSpPr>
          <p:cNvPr id="51" name="文本框 50"/>
          <p:cNvSpPr txBox="1"/>
          <p:nvPr>
            <p:custDataLst>
              <p:tags r:id="rId24"/>
            </p:custDataLst>
          </p:nvPr>
        </p:nvSpPr>
        <p:spPr>
          <a:xfrm>
            <a:off x="27036395" y="3744595"/>
            <a:ext cx="6696710" cy="1200785"/>
          </a:xfrm>
          <a:prstGeom prst="rect">
            <a:avLst/>
          </a:prstGeom>
          <a:noFill/>
          <a:ln w="9525">
            <a:noFill/>
          </a:ln>
        </p:spPr>
        <p:txBody>
          <a:bodyPr anchor="ctr" anchorCtr="0">
            <a:noAutofit/>
          </a:bodyPr>
          <a:p>
            <a:pPr indent="0" algn="r">
              <a:lnSpc>
                <a:spcPct val="90000"/>
              </a:lnSpc>
            </a:pPr>
            <a:r>
              <a:rPr lang="en-US" sz="3600" b="1">
                <a:solidFill>
                  <a:schemeClr val="tx1"/>
                </a:solidFill>
                <a:latin typeface="Times New Roman" panose="02020603050405020304" charset="0"/>
                <a:ea typeface="宋体" panose="02010600030101010101" pitchFamily="2" charset="-122"/>
              </a:rPr>
              <a:t>Paper ID</a:t>
            </a:r>
            <a:r>
              <a:rPr lang="zh-CN" altLang="en-US" sz="3600" b="1">
                <a:solidFill>
                  <a:schemeClr val="tx1"/>
                </a:solidFill>
                <a:latin typeface="Times New Roman" panose="02020603050405020304" charset="0"/>
                <a:ea typeface="宋体" panose="02010600030101010101" pitchFamily="2" charset="-122"/>
              </a:rPr>
              <a:t>：</a:t>
            </a:r>
            <a:r>
              <a:rPr lang="en-US" altLang="zh-CN" sz="3600" b="1">
                <a:solidFill>
                  <a:schemeClr val="tx1"/>
                </a:solidFill>
                <a:latin typeface="Times New Roman" panose="02020603050405020304" charset="0"/>
                <a:ea typeface="宋体" panose="02010600030101010101" pitchFamily="2" charset="-122"/>
              </a:rPr>
              <a:t>ICAUS2023-XXXX</a:t>
            </a:r>
            <a:endParaRPr lang="en-US" altLang="zh-CN" sz="3600" b="1">
              <a:solidFill>
                <a:schemeClr val="tx1"/>
              </a:solidFill>
              <a:latin typeface="Times New Roman" panose="0202060305040502030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PP_MARK_KEY" val="ab6f2839-b0eb-46ee-908f-b59954c3e1ca"/>
  <p:tag name="COMMONDATA" val="eyJoZGlkIjoiZTA4NzIyN2MxYTlmMzQ1NGE2MjU5NWRkMjhlOGMxYTA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1177</Words>
  <Application>WPS 演示</Application>
  <PresentationFormat>宽屏</PresentationFormat>
  <Paragraphs>29</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Times New Roman</vt:lpstr>
      <vt:lpstr>Times New Roman</vt:lpstr>
      <vt:lpstr>Calibri</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cp:lastModifiedBy>
  <cp:revision>15</cp:revision>
  <dcterms:created xsi:type="dcterms:W3CDTF">2023-08-15T14:39:00Z</dcterms:created>
  <dcterms:modified xsi:type="dcterms:W3CDTF">2023-08-16T13:05:35Z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CCBB90D166ED4E2E9F1CC2DCCA1517B5_12</vt:lpwstr>
  </property>
  <property fmtid="{D5CDD505-2E9C-101B-9397-08002B2CF9AE}" pid="3" name="KSOProductBuildVer">
    <vt:lpwstr>2052-11.1.0.14036</vt:lpwstr>
  </property>
</Properties>
</file>