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53694D6-90BE-443D-86ED-9748D13231AF}" v="1" dt="2023-08-09T05:04:54.595"/>
    <p1510:client id="{8F111CCA-DCF4-49E8-9690-89BF6AD61C31}" v="4" dt="2023-08-09T05:04:16.85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95" d="100"/>
          <a:sy n="95" d="100"/>
        </p:scale>
        <p:origin x="252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春雨 吕" userId="9f83f7310deeebbe" providerId="LiveId" clId="{8F111CCA-DCF4-49E8-9690-89BF6AD61C31}"/>
    <pc:docChg chg="undo custSel modSld">
      <pc:chgData name="春雨 吕" userId="9f83f7310deeebbe" providerId="LiveId" clId="{8F111CCA-DCF4-49E8-9690-89BF6AD61C31}" dt="2023-08-09T05:04:16.856" v="102"/>
      <pc:docMkLst>
        <pc:docMk/>
      </pc:docMkLst>
      <pc:sldChg chg="addSp delSp modSp mod">
        <pc:chgData name="春雨 吕" userId="9f83f7310deeebbe" providerId="LiveId" clId="{8F111CCA-DCF4-49E8-9690-89BF6AD61C31}" dt="2023-08-09T05:02:40.079" v="1"/>
        <pc:sldMkLst>
          <pc:docMk/>
          <pc:sldMk cId="102182032" sldId="256"/>
        </pc:sldMkLst>
        <pc:picChg chg="del">
          <ac:chgData name="春雨 吕" userId="9f83f7310deeebbe" providerId="LiveId" clId="{8F111CCA-DCF4-49E8-9690-89BF6AD61C31}" dt="2023-08-09T05:02:39.773" v="0" actId="478"/>
          <ac:picMkLst>
            <pc:docMk/>
            <pc:sldMk cId="102182032" sldId="256"/>
            <ac:picMk id="3" creationId="{CDDF4DE1-1FCD-F2BE-3582-491F778F1502}"/>
          </ac:picMkLst>
        </pc:picChg>
        <pc:picChg chg="add mod">
          <ac:chgData name="春雨 吕" userId="9f83f7310deeebbe" providerId="LiveId" clId="{8F111CCA-DCF4-49E8-9690-89BF6AD61C31}" dt="2023-08-09T05:02:40.079" v="1"/>
          <ac:picMkLst>
            <pc:docMk/>
            <pc:sldMk cId="102182032" sldId="256"/>
            <ac:picMk id="4" creationId="{BFFDF388-3345-2AA1-DF84-0882547CB43C}"/>
          </ac:picMkLst>
        </pc:picChg>
      </pc:sldChg>
      <pc:sldChg chg="addSp delSp modSp mod">
        <pc:chgData name="春雨 吕" userId="9f83f7310deeebbe" providerId="LiveId" clId="{8F111CCA-DCF4-49E8-9690-89BF6AD61C31}" dt="2023-08-09T05:04:05.561" v="96" actId="1036"/>
        <pc:sldMkLst>
          <pc:docMk/>
          <pc:sldMk cId="2166150769" sldId="257"/>
        </pc:sldMkLst>
        <pc:spChg chg="add del mod">
          <ac:chgData name="春雨 吕" userId="9f83f7310deeebbe" providerId="LiveId" clId="{8F111CCA-DCF4-49E8-9690-89BF6AD61C31}" dt="2023-08-09T05:04:05.561" v="96" actId="1036"/>
          <ac:spMkLst>
            <pc:docMk/>
            <pc:sldMk cId="2166150769" sldId="257"/>
            <ac:spMk id="2" creationId="{3378D14B-0E60-6FC8-D7D4-27F0421406AD}"/>
          </ac:spMkLst>
        </pc:spChg>
        <pc:spChg chg="mod">
          <ac:chgData name="春雨 吕" userId="9f83f7310deeebbe" providerId="LiveId" clId="{8F111CCA-DCF4-49E8-9690-89BF6AD61C31}" dt="2023-08-09T05:04:05.561" v="96" actId="1036"/>
          <ac:spMkLst>
            <pc:docMk/>
            <pc:sldMk cId="2166150769" sldId="257"/>
            <ac:spMk id="3" creationId="{CD788D01-81F9-947A-C7A8-33A61804E699}"/>
          </ac:spMkLst>
        </pc:spChg>
      </pc:sldChg>
      <pc:sldChg chg="addSp delSp modSp mod">
        <pc:chgData name="春雨 吕" userId="9f83f7310deeebbe" providerId="LiveId" clId="{8F111CCA-DCF4-49E8-9690-89BF6AD61C31}" dt="2023-08-09T05:04:09.461" v="98"/>
        <pc:sldMkLst>
          <pc:docMk/>
          <pc:sldMk cId="1964923482" sldId="258"/>
        </pc:sldMkLst>
        <pc:spChg chg="del mod">
          <ac:chgData name="春雨 吕" userId="9f83f7310deeebbe" providerId="LiveId" clId="{8F111CCA-DCF4-49E8-9690-89BF6AD61C31}" dt="2023-08-09T05:04:08.958" v="97" actId="478"/>
          <ac:spMkLst>
            <pc:docMk/>
            <pc:sldMk cId="1964923482" sldId="258"/>
            <ac:spMk id="2" creationId="{8DCB5C6A-47A1-8B10-881D-00FFE1124FCF}"/>
          </ac:spMkLst>
        </pc:spChg>
        <pc:spChg chg="del mod">
          <ac:chgData name="春雨 吕" userId="9f83f7310deeebbe" providerId="LiveId" clId="{8F111CCA-DCF4-49E8-9690-89BF6AD61C31}" dt="2023-08-09T05:04:08.958" v="97" actId="478"/>
          <ac:spMkLst>
            <pc:docMk/>
            <pc:sldMk cId="1964923482" sldId="258"/>
            <ac:spMk id="3" creationId="{0602B98A-76DE-B6A8-A8D1-751016BC64B4}"/>
          </ac:spMkLst>
        </pc:spChg>
        <pc:spChg chg="add mod">
          <ac:chgData name="春雨 吕" userId="9f83f7310deeebbe" providerId="LiveId" clId="{8F111CCA-DCF4-49E8-9690-89BF6AD61C31}" dt="2023-08-09T05:04:09.461" v="98"/>
          <ac:spMkLst>
            <pc:docMk/>
            <pc:sldMk cId="1964923482" sldId="258"/>
            <ac:spMk id="4" creationId="{0CCDBB57-D5F3-ED88-4FB1-767A2B0C5875}"/>
          </ac:spMkLst>
        </pc:spChg>
        <pc:spChg chg="add mod">
          <ac:chgData name="春雨 吕" userId="9f83f7310deeebbe" providerId="LiveId" clId="{8F111CCA-DCF4-49E8-9690-89BF6AD61C31}" dt="2023-08-09T05:04:09.461" v="98"/>
          <ac:spMkLst>
            <pc:docMk/>
            <pc:sldMk cId="1964923482" sldId="258"/>
            <ac:spMk id="5" creationId="{C10EF84E-B71B-0D2D-E73F-071DCF629C90}"/>
          </ac:spMkLst>
        </pc:spChg>
      </pc:sldChg>
      <pc:sldChg chg="addSp delSp modSp mod">
        <pc:chgData name="春雨 吕" userId="9f83f7310deeebbe" providerId="LiveId" clId="{8F111CCA-DCF4-49E8-9690-89BF6AD61C31}" dt="2023-08-09T05:04:13.100" v="100"/>
        <pc:sldMkLst>
          <pc:docMk/>
          <pc:sldMk cId="2590163826" sldId="259"/>
        </pc:sldMkLst>
        <pc:spChg chg="del mod">
          <ac:chgData name="春雨 吕" userId="9f83f7310deeebbe" providerId="LiveId" clId="{8F111CCA-DCF4-49E8-9690-89BF6AD61C31}" dt="2023-08-09T05:04:12.560" v="99" actId="478"/>
          <ac:spMkLst>
            <pc:docMk/>
            <pc:sldMk cId="2590163826" sldId="259"/>
            <ac:spMk id="2" creationId="{A3D507B9-AA4A-AA44-22D4-F06141CCEB9E}"/>
          </ac:spMkLst>
        </pc:spChg>
        <pc:spChg chg="del mod">
          <ac:chgData name="春雨 吕" userId="9f83f7310deeebbe" providerId="LiveId" clId="{8F111CCA-DCF4-49E8-9690-89BF6AD61C31}" dt="2023-08-09T05:04:12.560" v="99" actId="478"/>
          <ac:spMkLst>
            <pc:docMk/>
            <pc:sldMk cId="2590163826" sldId="259"/>
            <ac:spMk id="3" creationId="{634B1739-C4D1-AE74-1C45-73A60862B910}"/>
          </ac:spMkLst>
        </pc:spChg>
        <pc:spChg chg="add mod">
          <ac:chgData name="春雨 吕" userId="9f83f7310deeebbe" providerId="LiveId" clId="{8F111CCA-DCF4-49E8-9690-89BF6AD61C31}" dt="2023-08-09T05:04:13.100" v="100"/>
          <ac:spMkLst>
            <pc:docMk/>
            <pc:sldMk cId="2590163826" sldId="259"/>
            <ac:spMk id="4" creationId="{FEB46970-C3E6-FF14-E937-3F729293C2CF}"/>
          </ac:spMkLst>
        </pc:spChg>
        <pc:spChg chg="add mod">
          <ac:chgData name="春雨 吕" userId="9f83f7310deeebbe" providerId="LiveId" clId="{8F111CCA-DCF4-49E8-9690-89BF6AD61C31}" dt="2023-08-09T05:04:13.100" v="100"/>
          <ac:spMkLst>
            <pc:docMk/>
            <pc:sldMk cId="2590163826" sldId="259"/>
            <ac:spMk id="5" creationId="{339E6FD7-EBD8-A585-C62B-73B21CA56446}"/>
          </ac:spMkLst>
        </pc:spChg>
      </pc:sldChg>
      <pc:sldChg chg="addSp delSp modSp mod">
        <pc:chgData name="春雨 吕" userId="9f83f7310deeebbe" providerId="LiveId" clId="{8F111CCA-DCF4-49E8-9690-89BF6AD61C31}" dt="2023-08-09T05:04:16.856" v="102"/>
        <pc:sldMkLst>
          <pc:docMk/>
          <pc:sldMk cId="744321999" sldId="260"/>
        </pc:sldMkLst>
        <pc:spChg chg="del">
          <ac:chgData name="春雨 吕" userId="9f83f7310deeebbe" providerId="LiveId" clId="{8F111CCA-DCF4-49E8-9690-89BF6AD61C31}" dt="2023-08-09T05:04:16.384" v="101" actId="478"/>
          <ac:spMkLst>
            <pc:docMk/>
            <pc:sldMk cId="744321999" sldId="260"/>
            <ac:spMk id="2" creationId="{ACB2F286-E916-A231-6E2E-121D13F0FF33}"/>
          </ac:spMkLst>
        </pc:spChg>
        <pc:spChg chg="del">
          <ac:chgData name="春雨 吕" userId="9f83f7310deeebbe" providerId="LiveId" clId="{8F111CCA-DCF4-49E8-9690-89BF6AD61C31}" dt="2023-08-09T05:04:16.384" v="101" actId="478"/>
          <ac:spMkLst>
            <pc:docMk/>
            <pc:sldMk cId="744321999" sldId="260"/>
            <ac:spMk id="3" creationId="{42B0C784-3149-AA77-7798-7D87B3A19F26}"/>
          </ac:spMkLst>
        </pc:spChg>
        <pc:spChg chg="add mod">
          <ac:chgData name="春雨 吕" userId="9f83f7310deeebbe" providerId="LiveId" clId="{8F111CCA-DCF4-49E8-9690-89BF6AD61C31}" dt="2023-08-09T05:04:16.856" v="102"/>
          <ac:spMkLst>
            <pc:docMk/>
            <pc:sldMk cId="744321999" sldId="260"/>
            <ac:spMk id="4" creationId="{EED769A4-2B02-9BD7-ACC9-BA0E8F34BD34}"/>
          </ac:spMkLst>
        </pc:spChg>
        <pc:spChg chg="add mod">
          <ac:chgData name="春雨 吕" userId="9f83f7310deeebbe" providerId="LiveId" clId="{8F111CCA-DCF4-49E8-9690-89BF6AD61C31}" dt="2023-08-09T05:04:16.856" v="102"/>
          <ac:spMkLst>
            <pc:docMk/>
            <pc:sldMk cId="744321999" sldId="260"/>
            <ac:spMk id="5" creationId="{A9EE176D-146B-F5EA-9D87-45A81548F149}"/>
          </ac:spMkLst>
        </pc:spChg>
      </pc:sldChg>
    </pc:docChg>
  </pc:docChgLst>
  <pc:docChgLst>
    <pc:chgData name="春雨 吕" userId="9f83f7310deeebbe" providerId="LiveId" clId="{B628639D-B35A-477B-B463-BD01C9429333}"/>
    <pc:docChg chg="undo custSel addSld modSld modMainMaster">
      <pc:chgData name="春雨 吕" userId="9f83f7310deeebbe" providerId="LiveId" clId="{B628639D-B35A-477B-B463-BD01C9429333}" dt="2023-08-04T07:36:18.365" v="15"/>
      <pc:docMkLst>
        <pc:docMk/>
      </pc:docMkLst>
      <pc:sldChg chg="addSp delSp modSp mod setBg">
        <pc:chgData name="春雨 吕" userId="9f83f7310deeebbe" providerId="LiveId" clId="{B628639D-B35A-477B-B463-BD01C9429333}" dt="2023-08-04T07:36:18.365" v="15"/>
        <pc:sldMkLst>
          <pc:docMk/>
          <pc:sldMk cId="102182032" sldId="256"/>
        </pc:sldMkLst>
        <pc:picChg chg="add mod">
          <ac:chgData name="春雨 吕" userId="9f83f7310deeebbe" providerId="LiveId" clId="{B628639D-B35A-477B-B463-BD01C9429333}" dt="2023-08-04T07:36:18.365" v="15"/>
          <ac:picMkLst>
            <pc:docMk/>
            <pc:sldMk cId="102182032" sldId="256"/>
            <ac:picMk id="3" creationId="{CDDF4DE1-1FCD-F2BE-3582-491F778F1502}"/>
          </ac:picMkLst>
        </pc:picChg>
        <pc:picChg chg="del">
          <ac:chgData name="春雨 吕" userId="9f83f7310deeebbe" providerId="LiveId" clId="{B628639D-B35A-477B-B463-BD01C9429333}" dt="2023-08-04T07:35:52.093" v="8" actId="478"/>
          <ac:picMkLst>
            <pc:docMk/>
            <pc:sldMk cId="102182032" sldId="256"/>
            <ac:picMk id="5" creationId="{B523C06B-D910-EB96-B161-E22A627160B2}"/>
          </ac:picMkLst>
        </pc:picChg>
      </pc:sldChg>
      <pc:sldChg chg="addSp delSp mod setBg">
        <pc:chgData name="春雨 吕" userId="9f83f7310deeebbe" providerId="LiveId" clId="{B628639D-B35A-477B-B463-BD01C9429333}" dt="2023-08-04T07:28:08.569" v="7" actId="478"/>
        <pc:sldMkLst>
          <pc:docMk/>
          <pc:sldMk cId="2166150769" sldId="257"/>
        </pc:sldMkLst>
        <pc:spChg chg="add del">
          <ac:chgData name="春雨 吕" userId="9f83f7310deeebbe" providerId="LiveId" clId="{B628639D-B35A-477B-B463-BD01C9429333}" dt="2023-08-04T07:28:08.569" v="7" actId="478"/>
          <ac:spMkLst>
            <pc:docMk/>
            <pc:sldMk cId="2166150769" sldId="257"/>
            <ac:spMk id="2" creationId="{3378D14B-0E60-6FC8-D7D4-27F0421406AD}"/>
          </ac:spMkLst>
        </pc:spChg>
      </pc:sldChg>
      <pc:sldChg chg="addSp delSp mod">
        <pc:chgData name="春雨 吕" userId="9f83f7310deeebbe" providerId="LiveId" clId="{B628639D-B35A-477B-B463-BD01C9429333}" dt="2023-08-04T07:28:08.236" v="6" actId="478"/>
        <pc:sldMkLst>
          <pc:docMk/>
          <pc:sldMk cId="1964923482" sldId="258"/>
        </pc:sldMkLst>
        <pc:spChg chg="add del">
          <ac:chgData name="春雨 吕" userId="9f83f7310deeebbe" providerId="LiveId" clId="{B628639D-B35A-477B-B463-BD01C9429333}" dt="2023-08-04T07:28:08.236" v="6" actId="478"/>
          <ac:spMkLst>
            <pc:docMk/>
            <pc:sldMk cId="1964923482" sldId="258"/>
            <ac:spMk id="2" creationId="{8DCB5C6A-47A1-8B10-881D-00FFE1124FCF}"/>
          </ac:spMkLst>
        </pc:spChg>
      </pc:sldChg>
      <pc:sldChg chg="new">
        <pc:chgData name="春雨 吕" userId="9f83f7310deeebbe" providerId="LiveId" clId="{B628639D-B35A-477B-B463-BD01C9429333}" dt="2023-08-04T07:27:55.233" v="3" actId="680"/>
        <pc:sldMkLst>
          <pc:docMk/>
          <pc:sldMk cId="744321999" sldId="260"/>
        </pc:sldMkLst>
      </pc:sldChg>
      <pc:sldMasterChg chg="setBg modSldLayout">
        <pc:chgData name="春雨 吕" userId="9f83f7310deeebbe" providerId="LiveId" clId="{B628639D-B35A-477B-B463-BD01C9429333}" dt="2023-08-04T07:36:11.848" v="14"/>
        <pc:sldMasterMkLst>
          <pc:docMk/>
          <pc:sldMasterMk cId="2731846782" sldId="2147483648"/>
        </pc:sldMasterMkLst>
        <pc:sldLayoutChg chg="setBg">
          <pc:chgData name="春雨 吕" userId="9f83f7310deeebbe" providerId="LiveId" clId="{B628639D-B35A-477B-B463-BD01C9429333}" dt="2023-08-04T07:36:11.848" v="14"/>
          <pc:sldLayoutMkLst>
            <pc:docMk/>
            <pc:sldMasterMk cId="2731846782" sldId="2147483648"/>
            <pc:sldLayoutMk cId="520568050" sldId="2147483649"/>
          </pc:sldLayoutMkLst>
        </pc:sldLayoutChg>
        <pc:sldLayoutChg chg="setBg">
          <pc:chgData name="春雨 吕" userId="9f83f7310deeebbe" providerId="LiveId" clId="{B628639D-B35A-477B-B463-BD01C9429333}" dt="2023-08-04T07:36:11.848" v="14"/>
          <pc:sldLayoutMkLst>
            <pc:docMk/>
            <pc:sldMasterMk cId="2731846782" sldId="2147483648"/>
            <pc:sldLayoutMk cId="3571017552" sldId="2147483650"/>
          </pc:sldLayoutMkLst>
        </pc:sldLayoutChg>
        <pc:sldLayoutChg chg="setBg">
          <pc:chgData name="春雨 吕" userId="9f83f7310deeebbe" providerId="LiveId" clId="{B628639D-B35A-477B-B463-BD01C9429333}" dt="2023-08-04T07:36:11.848" v="14"/>
          <pc:sldLayoutMkLst>
            <pc:docMk/>
            <pc:sldMasterMk cId="2731846782" sldId="2147483648"/>
            <pc:sldLayoutMk cId="1666793147" sldId="2147483651"/>
          </pc:sldLayoutMkLst>
        </pc:sldLayoutChg>
        <pc:sldLayoutChg chg="setBg">
          <pc:chgData name="春雨 吕" userId="9f83f7310deeebbe" providerId="LiveId" clId="{B628639D-B35A-477B-B463-BD01C9429333}" dt="2023-08-04T07:36:11.848" v="14"/>
          <pc:sldLayoutMkLst>
            <pc:docMk/>
            <pc:sldMasterMk cId="2731846782" sldId="2147483648"/>
            <pc:sldLayoutMk cId="654996541" sldId="2147483652"/>
          </pc:sldLayoutMkLst>
        </pc:sldLayoutChg>
        <pc:sldLayoutChg chg="setBg">
          <pc:chgData name="春雨 吕" userId="9f83f7310deeebbe" providerId="LiveId" clId="{B628639D-B35A-477B-B463-BD01C9429333}" dt="2023-08-04T07:36:11.848" v="14"/>
          <pc:sldLayoutMkLst>
            <pc:docMk/>
            <pc:sldMasterMk cId="2731846782" sldId="2147483648"/>
            <pc:sldLayoutMk cId="2410182170" sldId="2147483653"/>
          </pc:sldLayoutMkLst>
        </pc:sldLayoutChg>
        <pc:sldLayoutChg chg="setBg">
          <pc:chgData name="春雨 吕" userId="9f83f7310deeebbe" providerId="LiveId" clId="{B628639D-B35A-477B-B463-BD01C9429333}" dt="2023-08-04T07:36:11.848" v="14"/>
          <pc:sldLayoutMkLst>
            <pc:docMk/>
            <pc:sldMasterMk cId="2731846782" sldId="2147483648"/>
            <pc:sldLayoutMk cId="2154716576" sldId="2147483654"/>
          </pc:sldLayoutMkLst>
        </pc:sldLayoutChg>
        <pc:sldLayoutChg chg="setBg">
          <pc:chgData name="春雨 吕" userId="9f83f7310deeebbe" providerId="LiveId" clId="{B628639D-B35A-477B-B463-BD01C9429333}" dt="2023-08-04T07:36:11.848" v="14"/>
          <pc:sldLayoutMkLst>
            <pc:docMk/>
            <pc:sldMasterMk cId="2731846782" sldId="2147483648"/>
            <pc:sldLayoutMk cId="3301810917" sldId="2147483655"/>
          </pc:sldLayoutMkLst>
        </pc:sldLayoutChg>
        <pc:sldLayoutChg chg="setBg">
          <pc:chgData name="春雨 吕" userId="9f83f7310deeebbe" providerId="LiveId" clId="{B628639D-B35A-477B-B463-BD01C9429333}" dt="2023-08-04T07:36:11.848" v="14"/>
          <pc:sldLayoutMkLst>
            <pc:docMk/>
            <pc:sldMasterMk cId="2731846782" sldId="2147483648"/>
            <pc:sldLayoutMk cId="544346066" sldId="2147483656"/>
          </pc:sldLayoutMkLst>
        </pc:sldLayoutChg>
        <pc:sldLayoutChg chg="setBg">
          <pc:chgData name="春雨 吕" userId="9f83f7310deeebbe" providerId="LiveId" clId="{B628639D-B35A-477B-B463-BD01C9429333}" dt="2023-08-04T07:36:11.848" v="14"/>
          <pc:sldLayoutMkLst>
            <pc:docMk/>
            <pc:sldMasterMk cId="2731846782" sldId="2147483648"/>
            <pc:sldLayoutMk cId="3340346736" sldId="2147483657"/>
          </pc:sldLayoutMkLst>
        </pc:sldLayoutChg>
        <pc:sldLayoutChg chg="setBg">
          <pc:chgData name="春雨 吕" userId="9f83f7310deeebbe" providerId="LiveId" clId="{B628639D-B35A-477B-B463-BD01C9429333}" dt="2023-08-04T07:36:11.848" v="14"/>
          <pc:sldLayoutMkLst>
            <pc:docMk/>
            <pc:sldMasterMk cId="2731846782" sldId="2147483648"/>
            <pc:sldLayoutMk cId="1527972953" sldId="2147483658"/>
          </pc:sldLayoutMkLst>
        </pc:sldLayoutChg>
        <pc:sldLayoutChg chg="setBg">
          <pc:chgData name="春雨 吕" userId="9f83f7310deeebbe" providerId="LiveId" clId="{B628639D-B35A-477B-B463-BD01C9429333}" dt="2023-08-04T07:36:11.848" v="14"/>
          <pc:sldLayoutMkLst>
            <pc:docMk/>
            <pc:sldMasterMk cId="2731846782" sldId="2147483648"/>
            <pc:sldLayoutMk cId="2962190370" sldId="2147483659"/>
          </pc:sldLayoutMkLst>
        </pc:sldLayoutChg>
      </pc:sldMasterChg>
    </pc:docChg>
  </pc:docChgLst>
  <pc:docChgLst>
    <pc:chgData name="春雨 吕" userId="9f83f7310deeebbe" providerId="LiveId" clId="{64E6C9BA-F3DF-4AFE-A0FC-9DDC83D55E64}"/>
    <pc:docChg chg="custSel addSld modSld modMainMaster">
      <pc:chgData name="春雨 吕" userId="9f83f7310deeebbe" providerId="LiveId" clId="{64E6C9BA-F3DF-4AFE-A0FC-9DDC83D55E64}" dt="2023-07-26T09:35:21.411" v="9"/>
      <pc:docMkLst>
        <pc:docMk/>
      </pc:docMkLst>
      <pc:sldChg chg="addSp delSp modSp new mod setBg">
        <pc:chgData name="春雨 吕" userId="9f83f7310deeebbe" providerId="LiveId" clId="{64E6C9BA-F3DF-4AFE-A0FC-9DDC83D55E64}" dt="2023-07-26T09:35:21.411" v="9"/>
        <pc:sldMkLst>
          <pc:docMk/>
          <pc:sldMk cId="102182032" sldId="256"/>
        </pc:sldMkLst>
        <pc:spChg chg="del">
          <ac:chgData name="春雨 吕" userId="9f83f7310deeebbe" providerId="LiveId" clId="{64E6C9BA-F3DF-4AFE-A0FC-9DDC83D55E64}" dt="2023-07-26T09:35:07.273" v="4" actId="478"/>
          <ac:spMkLst>
            <pc:docMk/>
            <pc:sldMk cId="102182032" sldId="256"/>
            <ac:spMk id="2" creationId="{B1C1A912-7EDD-B27F-F1D2-FE7B54B47FA1}"/>
          </ac:spMkLst>
        </pc:spChg>
        <pc:spChg chg="del">
          <ac:chgData name="春雨 吕" userId="9f83f7310deeebbe" providerId="LiveId" clId="{64E6C9BA-F3DF-4AFE-A0FC-9DDC83D55E64}" dt="2023-07-26T09:35:07.273" v="4" actId="478"/>
          <ac:spMkLst>
            <pc:docMk/>
            <pc:sldMk cId="102182032" sldId="256"/>
            <ac:spMk id="3" creationId="{275BC257-5AB6-ABFA-A4BC-589173678521}"/>
          </ac:spMkLst>
        </pc:spChg>
        <pc:picChg chg="add mod">
          <ac:chgData name="春雨 吕" userId="9f83f7310deeebbe" providerId="LiveId" clId="{64E6C9BA-F3DF-4AFE-A0FC-9DDC83D55E64}" dt="2023-07-26T09:35:21.411" v="9"/>
          <ac:picMkLst>
            <pc:docMk/>
            <pc:sldMk cId="102182032" sldId="256"/>
            <ac:picMk id="5" creationId="{B523C06B-D910-EB96-B161-E22A627160B2}"/>
          </ac:picMkLst>
        </pc:picChg>
      </pc:sldChg>
      <pc:sldChg chg="new">
        <pc:chgData name="春雨 吕" userId="9f83f7310deeebbe" providerId="LiveId" clId="{64E6C9BA-F3DF-4AFE-A0FC-9DDC83D55E64}" dt="2023-07-26T09:35:10.567" v="6" actId="680"/>
        <pc:sldMkLst>
          <pc:docMk/>
          <pc:sldMk cId="2166150769" sldId="257"/>
        </pc:sldMkLst>
      </pc:sldChg>
      <pc:sldChg chg="new">
        <pc:chgData name="春雨 吕" userId="9f83f7310deeebbe" providerId="LiveId" clId="{64E6C9BA-F3DF-4AFE-A0FC-9DDC83D55E64}" dt="2023-07-26T09:35:10.809" v="7" actId="680"/>
        <pc:sldMkLst>
          <pc:docMk/>
          <pc:sldMk cId="1964923482" sldId="258"/>
        </pc:sldMkLst>
      </pc:sldChg>
      <pc:sldChg chg="new">
        <pc:chgData name="春雨 吕" userId="9f83f7310deeebbe" providerId="LiveId" clId="{64E6C9BA-F3DF-4AFE-A0FC-9DDC83D55E64}" dt="2023-07-26T09:35:11.054" v="8" actId="680"/>
        <pc:sldMkLst>
          <pc:docMk/>
          <pc:sldMk cId="2590163826" sldId="259"/>
        </pc:sldMkLst>
      </pc:sldChg>
      <pc:sldMasterChg chg="setBg modSldLayout">
        <pc:chgData name="春雨 吕" userId="9f83f7310deeebbe" providerId="LiveId" clId="{64E6C9BA-F3DF-4AFE-A0FC-9DDC83D55E64}" dt="2023-07-26T09:35:09.128" v="5"/>
        <pc:sldMasterMkLst>
          <pc:docMk/>
          <pc:sldMasterMk cId="2731846782" sldId="2147483648"/>
        </pc:sldMasterMkLst>
        <pc:sldLayoutChg chg="setBg">
          <pc:chgData name="春雨 吕" userId="9f83f7310deeebbe" providerId="LiveId" clId="{64E6C9BA-F3DF-4AFE-A0FC-9DDC83D55E64}" dt="2023-07-26T09:35:09.128" v="5"/>
          <pc:sldLayoutMkLst>
            <pc:docMk/>
            <pc:sldMasterMk cId="2731846782" sldId="2147483648"/>
            <pc:sldLayoutMk cId="520568050" sldId="2147483649"/>
          </pc:sldLayoutMkLst>
        </pc:sldLayoutChg>
        <pc:sldLayoutChg chg="setBg">
          <pc:chgData name="春雨 吕" userId="9f83f7310deeebbe" providerId="LiveId" clId="{64E6C9BA-F3DF-4AFE-A0FC-9DDC83D55E64}" dt="2023-07-26T09:35:09.128" v="5"/>
          <pc:sldLayoutMkLst>
            <pc:docMk/>
            <pc:sldMasterMk cId="2731846782" sldId="2147483648"/>
            <pc:sldLayoutMk cId="3571017552" sldId="2147483650"/>
          </pc:sldLayoutMkLst>
        </pc:sldLayoutChg>
        <pc:sldLayoutChg chg="setBg">
          <pc:chgData name="春雨 吕" userId="9f83f7310deeebbe" providerId="LiveId" clId="{64E6C9BA-F3DF-4AFE-A0FC-9DDC83D55E64}" dt="2023-07-26T09:35:09.128" v="5"/>
          <pc:sldLayoutMkLst>
            <pc:docMk/>
            <pc:sldMasterMk cId="2731846782" sldId="2147483648"/>
            <pc:sldLayoutMk cId="1666793147" sldId="2147483651"/>
          </pc:sldLayoutMkLst>
        </pc:sldLayoutChg>
        <pc:sldLayoutChg chg="setBg">
          <pc:chgData name="春雨 吕" userId="9f83f7310deeebbe" providerId="LiveId" clId="{64E6C9BA-F3DF-4AFE-A0FC-9DDC83D55E64}" dt="2023-07-26T09:35:09.128" v="5"/>
          <pc:sldLayoutMkLst>
            <pc:docMk/>
            <pc:sldMasterMk cId="2731846782" sldId="2147483648"/>
            <pc:sldLayoutMk cId="654996541" sldId="2147483652"/>
          </pc:sldLayoutMkLst>
        </pc:sldLayoutChg>
        <pc:sldLayoutChg chg="setBg">
          <pc:chgData name="春雨 吕" userId="9f83f7310deeebbe" providerId="LiveId" clId="{64E6C9BA-F3DF-4AFE-A0FC-9DDC83D55E64}" dt="2023-07-26T09:35:09.128" v="5"/>
          <pc:sldLayoutMkLst>
            <pc:docMk/>
            <pc:sldMasterMk cId="2731846782" sldId="2147483648"/>
            <pc:sldLayoutMk cId="2410182170" sldId="2147483653"/>
          </pc:sldLayoutMkLst>
        </pc:sldLayoutChg>
        <pc:sldLayoutChg chg="setBg">
          <pc:chgData name="春雨 吕" userId="9f83f7310deeebbe" providerId="LiveId" clId="{64E6C9BA-F3DF-4AFE-A0FC-9DDC83D55E64}" dt="2023-07-26T09:35:09.128" v="5"/>
          <pc:sldLayoutMkLst>
            <pc:docMk/>
            <pc:sldMasterMk cId="2731846782" sldId="2147483648"/>
            <pc:sldLayoutMk cId="2154716576" sldId="2147483654"/>
          </pc:sldLayoutMkLst>
        </pc:sldLayoutChg>
        <pc:sldLayoutChg chg="setBg">
          <pc:chgData name="春雨 吕" userId="9f83f7310deeebbe" providerId="LiveId" clId="{64E6C9BA-F3DF-4AFE-A0FC-9DDC83D55E64}" dt="2023-07-26T09:35:09.128" v="5"/>
          <pc:sldLayoutMkLst>
            <pc:docMk/>
            <pc:sldMasterMk cId="2731846782" sldId="2147483648"/>
            <pc:sldLayoutMk cId="3301810917" sldId="2147483655"/>
          </pc:sldLayoutMkLst>
        </pc:sldLayoutChg>
        <pc:sldLayoutChg chg="setBg">
          <pc:chgData name="春雨 吕" userId="9f83f7310deeebbe" providerId="LiveId" clId="{64E6C9BA-F3DF-4AFE-A0FC-9DDC83D55E64}" dt="2023-07-26T09:35:09.128" v="5"/>
          <pc:sldLayoutMkLst>
            <pc:docMk/>
            <pc:sldMasterMk cId="2731846782" sldId="2147483648"/>
            <pc:sldLayoutMk cId="544346066" sldId="2147483656"/>
          </pc:sldLayoutMkLst>
        </pc:sldLayoutChg>
        <pc:sldLayoutChg chg="setBg">
          <pc:chgData name="春雨 吕" userId="9f83f7310deeebbe" providerId="LiveId" clId="{64E6C9BA-F3DF-4AFE-A0FC-9DDC83D55E64}" dt="2023-07-26T09:35:09.128" v="5"/>
          <pc:sldLayoutMkLst>
            <pc:docMk/>
            <pc:sldMasterMk cId="2731846782" sldId="2147483648"/>
            <pc:sldLayoutMk cId="3340346736" sldId="2147483657"/>
          </pc:sldLayoutMkLst>
        </pc:sldLayoutChg>
        <pc:sldLayoutChg chg="setBg">
          <pc:chgData name="春雨 吕" userId="9f83f7310deeebbe" providerId="LiveId" clId="{64E6C9BA-F3DF-4AFE-A0FC-9DDC83D55E64}" dt="2023-07-26T09:35:09.128" v="5"/>
          <pc:sldLayoutMkLst>
            <pc:docMk/>
            <pc:sldMasterMk cId="2731846782" sldId="2147483648"/>
            <pc:sldLayoutMk cId="1527972953" sldId="2147483658"/>
          </pc:sldLayoutMkLst>
        </pc:sldLayoutChg>
        <pc:sldLayoutChg chg="setBg">
          <pc:chgData name="春雨 吕" userId="9f83f7310deeebbe" providerId="LiveId" clId="{64E6C9BA-F3DF-4AFE-A0FC-9DDC83D55E64}" dt="2023-07-26T09:35:09.128" v="5"/>
          <pc:sldLayoutMkLst>
            <pc:docMk/>
            <pc:sldMasterMk cId="2731846782" sldId="2147483648"/>
            <pc:sldLayoutMk cId="2962190370" sldId="2147483659"/>
          </pc:sldLayoutMkLst>
        </pc:sldLayoutChg>
      </pc:sldMasterChg>
    </pc:docChg>
  </pc:docChgLst>
  <pc:docChgLst>
    <pc:chgData name="春雨 吕" userId="9f83f7310deeebbe" providerId="LiveId" clId="{653694D6-90BE-443D-86ED-9748D13231AF}"/>
    <pc:docChg chg="custSel modSld">
      <pc:chgData name="春雨 吕" userId="9f83f7310deeebbe" providerId="LiveId" clId="{653694D6-90BE-443D-86ED-9748D13231AF}" dt="2023-08-09T05:04:54.595" v="1"/>
      <pc:docMkLst>
        <pc:docMk/>
      </pc:docMkLst>
      <pc:sldChg chg="addSp delSp modSp mod">
        <pc:chgData name="春雨 吕" userId="9f83f7310deeebbe" providerId="LiveId" clId="{653694D6-90BE-443D-86ED-9748D13231AF}" dt="2023-08-09T05:04:54.595" v="1"/>
        <pc:sldMkLst>
          <pc:docMk/>
          <pc:sldMk cId="102182032" sldId="256"/>
        </pc:sldMkLst>
        <pc:picChg chg="add mod">
          <ac:chgData name="春雨 吕" userId="9f83f7310deeebbe" providerId="LiveId" clId="{653694D6-90BE-443D-86ED-9748D13231AF}" dt="2023-08-09T05:04:54.595" v="1"/>
          <ac:picMkLst>
            <pc:docMk/>
            <pc:sldMk cId="102182032" sldId="256"/>
            <ac:picMk id="3" creationId="{76BB29BD-FE6A-D39D-FB33-81EE575A3A0D}"/>
          </ac:picMkLst>
        </pc:picChg>
        <pc:picChg chg="del">
          <ac:chgData name="春雨 吕" userId="9f83f7310deeebbe" providerId="LiveId" clId="{653694D6-90BE-443D-86ED-9748D13231AF}" dt="2023-08-09T05:04:54.183" v="0" actId="478"/>
          <ac:picMkLst>
            <pc:docMk/>
            <pc:sldMk cId="102182032" sldId="256"/>
            <ac:picMk id="4" creationId="{BFFDF388-3345-2AA1-DF84-0882547CB43C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6C1D924-273A-1814-D4C4-89A9C1F12BD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BE7420F7-9B93-4FA0-5941-93983003176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6554FB0A-AA1F-A2CB-94D0-C2C07C3436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3941E-27D7-4016-A5FD-BC0ED58DE117}" type="datetimeFigureOut">
              <a:rPr lang="zh-CN" altLang="en-US" smtClean="0"/>
              <a:t>2023/8/9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6772188C-3AD1-3780-2021-9D4415A66F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906B6C35-ED4F-C9AE-97D6-4E0C506878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78524-7D44-4BA6-A27F-414AB62FD35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205680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91CAB15-80CC-F3FC-F9A2-283958E4E9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D74BBDF2-4F96-C46C-E97B-548E2A6B405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819C17C0-80E2-B816-2D2E-D820715250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3941E-27D7-4016-A5FD-BC0ED58DE117}" type="datetimeFigureOut">
              <a:rPr lang="zh-CN" altLang="en-US" smtClean="0"/>
              <a:t>2023/8/9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7D37426C-0997-C870-0C7A-D35FA8F0C2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91C32745-6A43-41CC-0EC8-F7A687A3C4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78524-7D44-4BA6-A27F-414AB62FD35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279729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55DF719C-0306-7BC2-8F2C-DF8E41766DD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67A2306C-40EB-C0B0-A51D-3AB684E33FB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C02997DA-ADE1-845B-190D-418DD1083B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3941E-27D7-4016-A5FD-BC0ED58DE117}" type="datetimeFigureOut">
              <a:rPr lang="zh-CN" altLang="en-US" smtClean="0"/>
              <a:t>2023/8/9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C13EB29A-07F1-9345-843E-6FDF106527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0064AC29-DF58-1CC4-53FB-11390A6041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78524-7D44-4BA6-A27F-414AB62FD35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621903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428EEE3-82BD-C98C-6F8A-12AF5A7650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869748D4-9E7F-6086-B549-852952B536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7FDC4188-0F94-981A-72CC-0A19FE3869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3941E-27D7-4016-A5FD-BC0ED58DE117}" type="datetimeFigureOut">
              <a:rPr lang="zh-CN" altLang="en-US" smtClean="0"/>
              <a:t>2023/8/9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65DF7303-1058-3152-D5FC-9F8A0B7A78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1647992B-F211-E425-C52F-217650B44A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78524-7D44-4BA6-A27F-414AB62FD35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710175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F0CCAA4-64E1-67A3-DF05-C22C4B7AEC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0A234691-A11D-8927-7808-455B38BDD1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24F36ABB-7F76-1D95-D574-01D5BA3822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3941E-27D7-4016-A5FD-BC0ED58DE117}" type="datetimeFigureOut">
              <a:rPr lang="zh-CN" altLang="en-US" smtClean="0"/>
              <a:t>2023/8/9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6CB700CB-0C74-B667-1A6B-ED4875BAC6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04800F30-4030-F7D1-BBE7-36E21967B3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78524-7D44-4BA6-A27F-414AB62FD35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667931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19915C4-43F5-C671-E1FF-B1E4FD889B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8549F6C0-0971-833A-6415-FC5336BFF20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390F505F-E6BB-2C27-6D1E-B25AC9A7D46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0E0E8433-E2A2-0676-2A14-133855F794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3941E-27D7-4016-A5FD-BC0ED58DE117}" type="datetimeFigureOut">
              <a:rPr lang="zh-CN" altLang="en-US" smtClean="0"/>
              <a:t>2023/8/9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19D403B0-87CB-7949-A532-AE9683ABBB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767DDCFF-2E7D-461C-4B2E-78D97669DB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78524-7D44-4BA6-A27F-414AB62FD35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549965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8D901E2-F80E-8A64-1E46-62208D4787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490025A9-9DB5-1C54-4D3A-499FB39131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6DF37E15-7D62-40DF-A87C-74554B414F9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F332184B-AB03-B62B-F6B9-DF68EE9A214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2666A94D-591A-0868-D320-A48FE42693F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24659170-F283-814E-3CED-6DECE00C53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3941E-27D7-4016-A5FD-BC0ED58DE117}" type="datetimeFigureOut">
              <a:rPr lang="zh-CN" altLang="en-US" smtClean="0"/>
              <a:t>2023/8/9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1D179612-E8DD-9874-05CC-61BA66D1A0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29BF6CC0-6D58-7B1D-54BC-83FE947D8A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78524-7D44-4BA6-A27F-414AB62FD35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101821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B09DB5B-3D2D-1FC7-F137-6FFA7527AF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437C6CFA-180B-DD53-B4D4-1E0B3B2F49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3941E-27D7-4016-A5FD-BC0ED58DE117}" type="datetimeFigureOut">
              <a:rPr lang="zh-CN" altLang="en-US" smtClean="0"/>
              <a:t>2023/8/9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8EB609DB-9BB7-5135-D760-6CCBE77AF1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CA465155-02A7-D7E1-3C4D-FF1E36D532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78524-7D44-4BA6-A27F-414AB62FD35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547165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824AD578-8C9F-BA95-55EB-B4DD2EABDC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3941E-27D7-4016-A5FD-BC0ED58DE117}" type="datetimeFigureOut">
              <a:rPr lang="zh-CN" altLang="en-US" smtClean="0"/>
              <a:t>2023/8/9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56960691-18FE-4DBC-C511-E67D2D89A8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51EEEDD0-B4B1-C55C-05B0-92D764E8A4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78524-7D44-4BA6-A27F-414AB62FD35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018109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6CBF8F4-3DC7-F89A-B106-C34EC60369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1C56EA06-BF45-6DE8-B7B1-786A32FEE2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78BE39DF-A493-F5A8-76B9-C7376A56A5E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5965BEE7-4D11-3DF0-2DA4-40695BFC37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3941E-27D7-4016-A5FD-BC0ED58DE117}" type="datetimeFigureOut">
              <a:rPr lang="zh-CN" altLang="en-US" smtClean="0"/>
              <a:t>2023/8/9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49D3F584-EAB1-2505-6D2F-DDF95A899C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6F3EE82D-30A6-C965-8F2F-1B941892E4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78524-7D44-4BA6-A27F-414AB62FD35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443460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89A378C-5DC6-A277-FA9E-860D819AB8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DF16A2E1-5F8F-F31D-6624-F97FA9A6566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1CC1685B-4A9D-06D9-4800-26B439DE417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DEE212D9-BA7A-A7F6-32DB-11D0D04A33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3941E-27D7-4016-A5FD-BC0ED58DE117}" type="datetimeFigureOut">
              <a:rPr lang="zh-CN" altLang="en-US" smtClean="0"/>
              <a:t>2023/8/9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4809B0DE-DD88-A5F9-4EB1-13445F6710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3732E1CD-C6C8-20AA-CEEE-7BA7B44CA4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78524-7D44-4BA6-A27F-414AB62FD35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403467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6747ADEF-9756-8F6F-1AC5-0E00D3267C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EA4AFD69-C720-44D8-86DA-655F2BCD79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51E1C515-E66B-F522-CBCD-3BE6426F739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53941E-27D7-4016-A5FD-BC0ED58DE117}" type="datetimeFigureOut">
              <a:rPr lang="zh-CN" altLang="en-US" smtClean="0"/>
              <a:t>2023/8/9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8B888239-CA16-2D58-0DC1-7655B4B43CF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A08EDB70-F420-258E-089A-73F1C0F0223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378524-7D44-4BA6-A27F-414AB62FD35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318467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>
            <a:extLst>
              <a:ext uri="{FF2B5EF4-FFF2-40B4-BE49-F238E27FC236}">
                <a16:creationId xmlns:a16="http://schemas.microsoft.com/office/drawing/2014/main" id="{76BB29BD-FE6A-D39D-FB33-81EE575A3A0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1820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378D14B-0E60-6FC8-D7D4-27F0421406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7393" y="1339814"/>
            <a:ext cx="10773092" cy="1095298"/>
          </a:xfrm>
        </p:spPr>
        <p:txBody>
          <a:bodyPr/>
          <a:lstStyle/>
          <a:p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CD788D01-81F9-947A-C7A8-33A61804E6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7393" y="2800313"/>
            <a:ext cx="10773092" cy="3595461"/>
          </a:xfrm>
        </p:spPr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1661507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1">
            <a:extLst>
              <a:ext uri="{FF2B5EF4-FFF2-40B4-BE49-F238E27FC236}">
                <a16:creationId xmlns:a16="http://schemas.microsoft.com/office/drawing/2014/main" id="{0CCDBB57-D5F3-ED88-4FB1-767A2B0C58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7393" y="1339814"/>
            <a:ext cx="10773092" cy="1095298"/>
          </a:xfrm>
        </p:spPr>
        <p:txBody>
          <a:bodyPr/>
          <a:lstStyle/>
          <a:p>
            <a:endParaRPr lang="zh-CN" altLang="en-US" dirty="0"/>
          </a:p>
        </p:txBody>
      </p:sp>
      <p:sp>
        <p:nvSpPr>
          <p:cNvPr id="5" name="内容占位符 2">
            <a:extLst>
              <a:ext uri="{FF2B5EF4-FFF2-40B4-BE49-F238E27FC236}">
                <a16:creationId xmlns:a16="http://schemas.microsoft.com/office/drawing/2014/main" id="{C10EF84E-B71B-0D2D-E73F-071DCF629C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7393" y="2800313"/>
            <a:ext cx="10773092" cy="3595461"/>
          </a:xfrm>
        </p:spPr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9649234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1">
            <a:extLst>
              <a:ext uri="{FF2B5EF4-FFF2-40B4-BE49-F238E27FC236}">
                <a16:creationId xmlns:a16="http://schemas.microsoft.com/office/drawing/2014/main" id="{FEB46970-C3E6-FF14-E937-3F729293C2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7393" y="1339814"/>
            <a:ext cx="10773092" cy="1095298"/>
          </a:xfrm>
        </p:spPr>
        <p:txBody>
          <a:bodyPr/>
          <a:lstStyle/>
          <a:p>
            <a:endParaRPr lang="zh-CN" altLang="en-US" dirty="0"/>
          </a:p>
        </p:txBody>
      </p:sp>
      <p:sp>
        <p:nvSpPr>
          <p:cNvPr id="5" name="内容占位符 2">
            <a:extLst>
              <a:ext uri="{FF2B5EF4-FFF2-40B4-BE49-F238E27FC236}">
                <a16:creationId xmlns:a16="http://schemas.microsoft.com/office/drawing/2014/main" id="{339E6FD7-EBD8-A585-C62B-73B21CA564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7393" y="2800313"/>
            <a:ext cx="10773092" cy="3595461"/>
          </a:xfrm>
        </p:spPr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5901638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1">
            <a:extLst>
              <a:ext uri="{FF2B5EF4-FFF2-40B4-BE49-F238E27FC236}">
                <a16:creationId xmlns:a16="http://schemas.microsoft.com/office/drawing/2014/main" id="{EED769A4-2B02-9BD7-ACC9-BA0E8F34BD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7393" y="1339814"/>
            <a:ext cx="10773092" cy="1095298"/>
          </a:xfrm>
        </p:spPr>
        <p:txBody>
          <a:bodyPr/>
          <a:lstStyle/>
          <a:p>
            <a:endParaRPr lang="zh-CN" altLang="en-US" dirty="0"/>
          </a:p>
        </p:txBody>
      </p:sp>
      <p:sp>
        <p:nvSpPr>
          <p:cNvPr id="5" name="内容占位符 2">
            <a:extLst>
              <a:ext uri="{FF2B5EF4-FFF2-40B4-BE49-F238E27FC236}">
                <a16:creationId xmlns:a16="http://schemas.microsoft.com/office/drawing/2014/main" id="{A9EE176D-146B-F5EA-9D87-45A81548F1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7393" y="2800313"/>
            <a:ext cx="10773092" cy="3595461"/>
          </a:xfrm>
        </p:spPr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7443219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Office PowerPoint</Application>
  <PresentationFormat>宽屏</PresentationFormat>
  <Paragraphs>0</Paragraphs>
  <Slides>5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9" baseType="lpstr">
      <vt:lpstr>等线</vt:lpstr>
      <vt:lpstr>等线 Light</vt:lpstr>
      <vt:lpstr>Arial</vt:lpstr>
      <vt:lpstr>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春雨 吕</dc:creator>
  <cp:lastModifiedBy>春雨 吕</cp:lastModifiedBy>
  <cp:revision>1</cp:revision>
  <dcterms:created xsi:type="dcterms:W3CDTF">2023-07-26T09:33:46Z</dcterms:created>
  <dcterms:modified xsi:type="dcterms:W3CDTF">2023-08-09T05:05:00Z</dcterms:modified>
</cp:coreProperties>
</file>