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22975" cy="33281938"/>
  <p:notesSz cx="6858000" cy="9144000"/>
  <p:custDataLst>
    <p:tags r:id="rId3"/>
  </p:custDataLst>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630" indent="-73025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65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9155" indent="-292290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0573" userDrawn="1">
          <p15:clr>
            <a:srgbClr val="A4A3A4"/>
          </p15:clr>
        </p15:guide>
        <p15:guide id="2" pos="5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E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4674" autoAdjust="0"/>
  </p:normalViewPr>
  <p:slideViewPr>
    <p:cSldViewPr showGuides="1">
      <p:cViewPr varScale="1">
        <p:scale>
          <a:sx n="18" d="100"/>
          <a:sy n="18" d="100"/>
        </p:scale>
        <p:origin x="2361" y="63"/>
      </p:cViewPr>
      <p:guideLst>
        <p:guide orient="horz" pos="10573"/>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04224" y="10338975"/>
            <a:ext cx="15914529" cy="7134045"/>
          </a:xfrm>
        </p:spPr>
        <p:txBody>
          <a:bodyPr/>
          <a:lstStyle/>
          <a:p>
            <a:r>
              <a:rPr lang="zh-CN" altLang="en-US" noProof="1"/>
              <a:t>单击此处编辑母版标题样式</a:t>
            </a:r>
          </a:p>
        </p:txBody>
      </p:sp>
      <p:sp>
        <p:nvSpPr>
          <p:cNvPr id="3" name="副标题 2"/>
          <p:cNvSpPr>
            <a:spLocks noGrp="1"/>
          </p:cNvSpPr>
          <p:nvPr>
            <p:ph type="subTitle" idx="1"/>
          </p:nvPr>
        </p:nvSpPr>
        <p:spPr>
          <a:xfrm>
            <a:off x="2808446" y="18859765"/>
            <a:ext cx="13106083" cy="8505383"/>
          </a:xfrm>
        </p:spPr>
        <p:txBody>
          <a:bodyPr/>
          <a:lstStyle>
            <a:lvl1pPr marL="0" indent="0" algn="ctr">
              <a:buNone/>
              <a:defRPr>
                <a:solidFill>
                  <a:schemeClr val="tx1">
                    <a:tint val="75000"/>
                  </a:schemeClr>
                </a:solidFill>
              </a:defRPr>
            </a:lvl1pPr>
            <a:lvl2pPr marL="1485900" indent="0" algn="ctr">
              <a:buNone/>
              <a:defRPr>
                <a:solidFill>
                  <a:schemeClr val="tx1">
                    <a:tint val="75000"/>
                  </a:schemeClr>
                </a:solidFill>
              </a:defRPr>
            </a:lvl2pPr>
            <a:lvl3pPr marL="2971165" indent="0" algn="ctr">
              <a:buNone/>
              <a:defRPr>
                <a:solidFill>
                  <a:schemeClr val="tx1">
                    <a:tint val="75000"/>
                  </a:schemeClr>
                </a:solidFill>
              </a:defRPr>
            </a:lvl3pPr>
            <a:lvl4pPr marL="4457065" indent="0" algn="ctr">
              <a:buNone/>
              <a:defRPr>
                <a:solidFill>
                  <a:schemeClr val="tx1">
                    <a:tint val="75000"/>
                  </a:schemeClr>
                </a:solidFill>
              </a:defRPr>
            </a:lvl4pPr>
            <a:lvl5pPr marL="5942965" indent="0" algn="ctr">
              <a:buNone/>
              <a:defRPr>
                <a:solidFill>
                  <a:schemeClr val="tx1">
                    <a:tint val="75000"/>
                  </a:schemeClr>
                </a:solidFill>
              </a:defRPr>
            </a:lvl5pPr>
            <a:lvl6pPr marL="7428230" indent="0" algn="ctr">
              <a:buNone/>
              <a:defRPr>
                <a:solidFill>
                  <a:schemeClr val="tx1">
                    <a:tint val="75000"/>
                  </a:schemeClr>
                </a:solidFill>
              </a:defRPr>
            </a:lvl6pPr>
            <a:lvl7pPr marL="8914130" indent="0" algn="ctr">
              <a:buNone/>
              <a:defRPr>
                <a:solidFill>
                  <a:schemeClr val="tx1">
                    <a:tint val="75000"/>
                  </a:schemeClr>
                </a:solidFill>
              </a:defRPr>
            </a:lvl7pPr>
            <a:lvl8pPr marL="10399395" indent="0" algn="ctr">
              <a:buNone/>
              <a:defRPr>
                <a:solidFill>
                  <a:schemeClr val="tx1">
                    <a:tint val="75000"/>
                  </a:schemeClr>
                </a:solidFill>
              </a:defRPr>
            </a:lvl8pPr>
            <a:lvl9pPr marL="11885295"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2C43B1-4D4E-4E7F-8CC7-2B7C93468998}" type="datetimeFigureOut">
              <a:rPr lang="zh-CN" altLang="en-US"/>
              <a:t>2023/8/14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B317634-507A-48FB-9CBF-D7BE4DF969C3}"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608EED52-4752-4808-85E5-C90A6622F75E}" type="datetimeFigureOut">
              <a:rPr lang="zh-CN" altLang="en-US"/>
              <a:t>2023/8/14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2E4080-1B74-40AE-8A06-9EC41C6988A2}"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0364487" y="3459169"/>
            <a:ext cx="6319004" cy="73744146"/>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1404222" y="3459169"/>
            <a:ext cx="18648215" cy="73744146"/>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A6E4E42E-F38F-45A8-9D29-7ADBE698D3C3}" type="datetimeFigureOut">
              <a:rPr lang="zh-CN" altLang="en-US"/>
              <a:t>2023/8/14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55ACB0A-5450-452F-BACD-1981E6E77D2E}" type="slidenum">
              <a:rPr lang="zh-CN" altLang="en-US"/>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lvl1pPr>
              <a:defRPr/>
            </a:lvl1pPr>
          </a:lstStyle>
          <a:p>
            <a:pPr>
              <a:defRPr/>
            </a:pPr>
            <a:fld id="{6D53235C-DD1B-4231-84CE-109F650292D7}" type="datetimeFigureOut">
              <a:rPr lang="zh-CN" altLang="en-US"/>
              <a:t>2023/8/14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88952C-36E1-4852-B7B8-B362496B3167}"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78987" y="21386731"/>
            <a:ext cx="15914529" cy="6610163"/>
          </a:xfrm>
        </p:spPr>
        <p:txBody>
          <a:bodyPr anchor="t"/>
          <a:lstStyle>
            <a:lvl1pPr algn="l">
              <a:defRPr sz="13000" b="1" cap="all"/>
            </a:lvl1pPr>
          </a:lstStyle>
          <a:p>
            <a:r>
              <a:rPr lang="zh-CN" altLang="en-US" noProof="1"/>
              <a:t>单击此处编辑母版标题样式</a:t>
            </a:r>
          </a:p>
        </p:txBody>
      </p:sp>
      <p:sp>
        <p:nvSpPr>
          <p:cNvPr id="3" name="文本占位符 2"/>
          <p:cNvSpPr>
            <a:spLocks noGrp="1"/>
          </p:cNvSpPr>
          <p:nvPr>
            <p:ph type="body" idx="1"/>
          </p:nvPr>
        </p:nvSpPr>
        <p:spPr>
          <a:xfrm>
            <a:off x="1478987" y="14106307"/>
            <a:ext cx="15914529" cy="7280421"/>
          </a:xfrm>
        </p:spPr>
        <p:txBody>
          <a:bodyPr anchor="b"/>
          <a:lstStyle>
            <a:lvl1pPr marL="0" indent="0">
              <a:buNone/>
              <a:defRPr sz="6500">
                <a:solidFill>
                  <a:schemeClr val="tx1">
                    <a:tint val="75000"/>
                  </a:schemeClr>
                </a:solidFill>
              </a:defRPr>
            </a:lvl1pPr>
            <a:lvl2pPr marL="1485900" indent="0">
              <a:buNone/>
              <a:defRPr sz="5800">
                <a:solidFill>
                  <a:schemeClr val="tx1">
                    <a:tint val="75000"/>
                  </a:schemeClr>
                </a:solidFill>
              </a:defRPr>
            </a:lvl2pPr>
            <a:lvl3pPr marL="2971165" indent="0">
              <a:buNone/>
              <a:defRPr sz="5300">
                <a:solidFill>
                  <a:schemeClr val="tx1">
                    <a:tint val="75000"/>
                  </a:schemeClr>
                </a:solidFill>
              </a:defRPr>
            </a:lvl3pPr>
            <a:lvl4pPr marL="4457065" indent="0">
              <a:buNone/>
              <a:defRPr sz="4600">
                <a:solidFill>
                  <a:schemeClr val="tx1">
                    <a:tint val="75000"/>
                  </a:schemeClr>
                </a:solidFill>
              </a:defRPr>
            </a:lvl4pPr>
            <a:lvl5pPr marL="5942965" indent="0">
              <a:buNone/>
              <a:defRPr sz="4600">
                <a:solidFill>
                  <a:schemeClr val="tx1">
                    <a:tint val="75000"/>
                  </a:schemeClr>
                </a:solidFill>
              </a:defRPr>
            </a:lvl5pPr>
            <a:lvl6pPr marL="7428230" indent="0">
              <a:buNone/>
              <a:defRPr sz="4600">
                <a:solidFill>
                  <a:schemeClr val="tx1">
                    <a:tint val="75000"/>
                  </a:schemeClr>
                </a:solidFill>
              </a:defRPr>
            </a:lvl6pPr>
            <a:lvl7pPr marL="8914130" indent="0">
              <a:buNone/>
              <a:defRPr sz="4600">
                <a:solidFill>
                  <a:schemeClr val="tx1">
                    <a:tint val="75000"/>
                  </a:schemeClr>
                </a:solidFill>
              </a:defRPr>
            </a:lvl7pPr>
            <a:lvl8pPr marL="10399395" indent="0">
              <a:buNone/>
              <a:defRPr sz="4600">
                <a:solidFill>
                  <a:schemeClr val="tx1">
                    <a:tint val="75000"/>
                  </a:schemeClr>
                </a:solidFill>
              </a:defRPr>
            </a:lvl8pPr>
            <a:lvl9pPr marL="11885295" indent="0">
              <a:buNone/>
              <a:defRPr sz="4600">
                <a:solidFill>
                  <a:schemeClr val="tx1">
                    <a:tint val="75000"/>
                  </a:schemeClr>
                </a:solidFill>
              </a:defRPr>
            </a:lvl9pPr>
          </a:lstStyle>
          <a:p>
            <a:pPr lvl="0"/>
            <a:r>
              <a:rPr lang="zh-CN" altLang="en-US" noProof="1"/>
              <a:t>单击此处编辑母版文本样式</a:t>
            </a:r>
          </a:p>
        </p:txBody>
      </p:sp>
      <p:sp>
        <p:nvSpPr>
          <p:cNvPr id="4" name="日期占位符 3"/>
          <p:cNvSpPr>
            <a:spLocks noGrp="1"/>
          </p:cNvSpPr>
          <p:nvPr>
            <p:ph type="dt" sz="half" idx="10"/>
          </p:nvPr>
        </p:nvSpPr>
        <p:spPr/>
        <p:txBody>
          <a:bodyPr/>
          <a:lstStyle>
            <a:lvl1pPr>
              <a:defRPr/>
            </a:lvl1pPr>
          </a:lstStyle>
          <a:p>
            <a:pPr>
              <a:defRPr/>
            </a:pPr>
            <a:fld id="{F0EB169B-285B-4BA0-89A3-84D97FBA779D}" type="datetimeFigureOut">
              <a:rPr lang="zh-CN" altLang="en-US"/>
              <a:t>2023/8/14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1B3B653-B2A8-4DAE-8DB6-EABA6F21FF51}"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1404224" y="20169472"/>
            <a:ext cx="12481984"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14198257" y="20169472"/>
            <a:ext cx="12485235" cy="57033843"/>
          </a:xfrm>
        </p:spPr>
        <p:txBody>
          <a:bodyPr/>
          <a:lstStyle>
            <a:lvl1pPr>
              <a:defRPr sz="9000"/>
            </a:lvl1pPr>
            <a:lvl2pPr>
              <a:defRPr sz="78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p:cNvSpPr>
          <p:nvPr>
            <p:ph type="dt" sz="half" idx="10"/>
          </p:nvPr>
        </p:nvSpPr>
        <p:spPr/>
        <p:txBody>
          <a:bodyPr/>
          <a:lstStyle>
            <a:lvl1pPr>
              <a:defRPr/>
            </a:lvl1pPr>
          </a:lstStyle>
          <a:p>
            <a:pPr>
              <a:defRPr/>
            </a:pPr>
            <a:fld id="{E3A25422-28D7-4EC2-9675-C6A32C1B7003}" type="datetimeFigureOut">
              <a:rPr lang="zh-CN" altLang="en-US"/>
              <a:t>2023/8/14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0501D84-8CB6-4905-85AC-2F3CB94ECA9A}"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36150" y="1332821"/>
            <a:ext cx="16850678" cy="554699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936149" y="7449918"/>
            <a:ext cx="8272566"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noProof="1"/>
              <a:t>单击此处编辑母版文本样式</a:t>
            </a:r>
          </a:p>
        </p:txBody>
      </p:sp>
      <p:sp>
        <p:nvSpPr>
          <p:cNvPr id="4" name="内容占位符 3"/>
          <p:cNvSpPr>
            <a:spLocks noGrp="1"/>
          </p:cNvSpPr>
          <p:nvPr>
            <p:ph sz="half" idx="2"/>
          </p:nvPr>
        </p:nvSpPr>
        <p:spPr>
          <a:xfrm>
            <a:off x="936149" y="10554689"/>
            <a:ext cx="8272566"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9511013" y="7449918"/>
            <a:ext cx="8275814" cy="3104771"/>
          </a:xfrm>
        </p:spPr>
        <p:txBody>
          <a:bodyPr anchor="b"/>
          <a:lstStyle>
            <a:lvl1pPr marL="0" indent="0">
              <a:buNone/>
              <a:defRPr sz="7800" b="1"/>
            </a:lvl1pPr>
            <a:lvl2pPr marL="1485900" indent="0">
              <a:buNone/>
              <a:defRPr sz="6500" b="1"/>
            </a:lvl2pPr>
            <a:lvl3pPr marL="2971165" indent="0">
              <a:buNone/>
              <a:defRPr sz="5800" b="1"/>
            </a:lvl3pPr>
            <a:lvl4pPr marL="4457065" indent="0">
              <a:buNone/>
              <a:defRPr sz="5300" b="1"/>
            </a:lvl4pPr>
            <a:lvl5pPr marL="5942965" indent="0">
              <a:buNone/>
              <a:defRPr sz="5300" b="1"/>
            </a:lvl5pPr>
            <a:lvl6pPr marL="7428230" indent="0">
              <a:buNone/>
              <a:defRPr sz="5300" b="1"/>
            </a:lvl6pPr>
            <a:lvl7pPr marL="8914130" indent="0">
              <a:buNone/>
              <a:defRPr sz="5300" b="1"/>
            </a:lvl7pPr>
            <a:lvl8pPr marL="10399395" indent="0">
              <a:buNone/>
              <a:defRPr sz="5300" b="1"/>
            </a:lvl8pPr>
            <a:lvl9pPr marL="11885295" indent="0">
              <a:buNone/>
              <a:defRPr sz="5300" b="1"/>
            </a:lvl9pPr>
          </a:lstStyle>
          <a:p>
            <a:pPr lvl="0"/>
            <a:r>
              <a:rPr lang="zh-CN" altLang="en-US" noProof="1"/>
              <a:t>单击此处编辑母版文本样式</a:t>
            </a:r>
          </a:p>
        </p:txBody>
      </p:sp>
      <p:sp>
        <p:nvSpPr>
          <p:cNvPr id="6" name="内容占位符 5"/>
          <p:cNvSpPr>
            <a:spLocks noGrp="1"/>
          </p:cNvSpPr>
          <p:nvPr>
            <p:ph sz="quarter" idx="4"/>
          </p:nvPr>
        </p:nvSpPr>
        <p:spPr>
          <a:xfrm>
            <a:off x="9511013" y="10554689"/>
            <a:ext cx="8275814" cy="19175639"/>
          </a:xfrm>
        </p:spPr>
        <p:txBody>
          <a:bodyPr/>
          <a:lstStyle>
            <a:lvl1pPr>
              <a:defRPr sz="7800"/>
            </a:lvl1pPr>
            <a:lvl2pPr>
              <a:defRPr sz="6500"/>
            </a:lvl2pPr>
            <a:lvl3pPr>
              <a:defRPr sz="5800"/>
            </a:lvl3pPr>
            <a:lvl4pPr>
              <a:defRPr sz="5300"/>
            </a:lvl4pPr>
            <a:lvl5pPr>
              <a:defRPr sz="5300"/>
            </a:lvl5pPr>
            <a:lvl6pPr>
              <a:defRPr sz="5300"/>
            </a:lvl6pPr>
            <a:lvl7pPr>
              <a:defRPr sz="5300"/>
            </a:lvl7pPr>
            <a:lvl8pPr>
              <a:defRPr sz="5300"/>
            </a:lvl8pPr>
            <a:lvl9pPr>
              <a:defRPr sz="53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p:cNvSpPr>
          <p:nvPr>
            <p:ph type="dt" sz="half" idx="10"/>
          </p:nvPr>
        </p:nvSpPr>
        <p:spPr/>
        <p:txBody>
          <a:bodyPr/>
          <a:lstStyle>
            <a:lvl1pPr>
              <a:defRPr/>
            </a:lvl1pPr>
          </a:lstStyle>
          <a:p>
            <a:pPr>
              <a:defRPr/>
            </a:pPr>
            <a:fld id="{1946D20D-4D7B-454C-84BF-41201E79F89B}" type="datetimeFigureOut">
              <a:rPr lang="zh-CN" altLang="en-US"/>
              <a:t>2023/8/14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4E18A8E-A98D-4219-BE37-B7B1DC7735E0}"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pPr>
              <a:defRPr/>
            </a:pPr>
            <a:fld id="{7DF8E35A-1275-4E43-B66C-67F513B8B32A}" type="datetimeFigureOut">
              <a:rPr lang="zh-CN" altLang="en-US"/>
              <a:t>2023/8/14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3C2BB69-0A0D-435D-9ECF-FE29723E95B5}"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62BACE5-BEC7-4FEB-A62D-FAD4CD61CAE6}" type="datetimeFigureOut">
              <a:rPr lang="zh-CN" altLang="en-US"/>
              <a:t>2023/8/14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2971BDB-B67C-4ECC-96CE-3783927CBFEF}"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36150" y="1325115"/>
            <a:ext cx="6159730" cy="5639440"/>
          </a:xfrm>
        </p:spPr>
        <p:txBody>
          <a:bodyPr anchor="b"/>
          <a:lstStyle>
            <a:lvl1pPr algn="l">
              <a:defRPr sz="6500" b="1"/>
            </a:lvl1pPr>
          </a:lstStyle>
          <a:p>
            <a:r>
              <a:rPr lang="zh-CN" altLang="en-US" noProof="1"/>
              <a:t>单击此处编辑母版标题样式</a:t>
            </a:r>
          </a:p>
        </p:txBody>
      </p:sp>
      <p:sp>
        <p:nvSpPr>
          <p:cNvPr id="3" name="内容占位符 2"/>
          <p:cNvSpPr>
            <a:spLocks noGrp="1"/>
          </p:cNvSpPr>
          <p:nvPr>
            <p:ph idx="1"/>
          </p:nvPr>
        </p:nvSpPr>
        <p:spPr>
          <a:xfrm>
            <a:off x="7320164" y="1325119"/>
            <a:ext cx="10466664" cy="28405211"/>
          </a:xfrm>
        </p:spPr>
        <p:txBody>
          <a:bodyPr/>
          <a:lstStyle>
            <a:lvl1pPr>
              <a:defRPr sz="10400"/>
            </a:lvl1pPr>
            <a:lvl2pPr>
              <a:defRPr sz="9000"/>
            </a:lvl2pPr>
            <a:lvl3pPr>
              <a:defRPr sz="7800"/>
            </a:lvl3pPr>
            <a:lvl4pPr>
              <a:defRPr sz="6500"/>
            </a:lvl4pPr>
            <a:lvl5pPr>
              <a:defRPr sz="6500"/>
            </a:lvl5pPr>
            <a:lvl6pPr>
              <a:defRPr sz="6500"/>
            </a:lvl6pPr>
            <a:lvl7pPr>
              <a:defRPr sz="6500"/>
            </a:lvl7pPr>
            <a:lvl8pPr>
              <a:defRPr sz="6500"/>
            </a:lvl8pPr>
            <a:lvl9pPr>
              <a:defRPr sz="65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936150" y="6964558"/>
            <a:ext cx="6159730" cy="22765772"/>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ECB87F6-9310-411C-A725-F341637CDC86}" type="datetimeFigureOut">
              <a:rPr lang="zh-CN" altLang="en-US"/>
              <a:t>2023/8/14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B7A61CF-FD5A-40D6-B8D8-C299F605C176}"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669835" y="23297357"/>
            <a:ext cx="11233785" cy="2750385"/>
          </a:xfrm>
        </p:spPr>
        <p:txBody>
          <a:bodyPr anchor="b"/>
          <a:lstStyle>
            <a:lvl1pPr algn="l">
              <a:defRPr sz="6500" b="1"/>
            </a:lvl1pPr>
          </a:lstStyle>
          <a:p>
            <a:r>
              <a:rPr lang="zh-CN" altLang="en-US" noProof="1"/>
              <a:t>单击此处编辑母版标题样式</a:t>
            </a:r>
          </a:p>
        </p:txBody>
      </p:sp>
      <p:sp>
        <p:nvSpPr>
          <p:cNvPr id="3" name="图片占位符 2"/>
          <p:cNvSpPr>
            <a:spLocks noGrp="1"/>
          </p:cNvSpPr>
          <p:nvPr>
            <p:ph type="pic" idx="1"/>
          </p:nvPr>
        </p:nvSpPr>
        <p:spPr>
          <a:xfrm>
            <a:off x="3669835" y="2973804"/>
            <a:ext cx="11233785" cy="19969163"/>
          </a:xfrm>
        </p:spPr>
        <p:txBody>
          <a:bodyPr rtlCol="0">
            <a:normAutofit/>
          </a:bodyPr>
          <a:lstStyle>
            <a:lvl1pPr marL="0" indent="0">
              <a:buNone/>
              <a:defRPr sz="10400"/>
            </a:lvl1pPr>
            <a:lvl2pPr marL="1485900" indent="0">
              <a:buNone/>
              <a:defRPr sz="9000"/>
            </a:lvl2pPr>
            <a:lvl3pPr marL="2971165" indent="0">
              <a:buNone/>
              <a:defRPr sz="7800"/>
            </a:lvl3pPr>
            <a:lvl4pPr marL="4457065" indent="0">
              <a:buNone/>
              <a:defRPr sz="6500"/>
            </a:lvl4pPr>
            <a:lvl5pPr marL="5942965" indent="0">
              <a:buNone/>
              <a:defRPr sz="6500"/>
            </a:lvl5pPr>
            <a:lvl6pPr marL="7428230" indent="0">
              <a:buNone/>
              <a:defRPr sz="6500"/>
            </a:lvl6pPr>
            <a:lvl7pPr marL="8914130" indent="0">
              <a:buNone/>
              <a:defRPr sz="6500"/>
            </a:lvl7pPr>
            <a:lvl8pPr marL="10399395" indent="0">
              <a:buNone/>
              <a:defRPr sz="6500"/>
            </a:lvl8pPr>
            <a:lvl9pPr marL="11885295" indent="0">
              <a:buNone/>
              <a:defRPr sz="6500"/>
            </a:lvl9pPr>
          </a:lstStyle>
          <a:p>
            <a:pPr lvl="0"/>
            <a:endParaRPr lang="zh-CN" altLang="en-US" noProof="0"/>
          </a:p>
        </p:txBody>
      </p:sp>
      <p:sp>
        <p:nvSpPr>
          <p:cNvPr id="4" name="文本占位符 3"/>
          <p:cNvSpPr>
            <a:spLocks noGrp="1"/>
          </p:cNvSpPr>
          <p:nvPr>
            <p:ph type="body" sz="half" idx="2"/>
          </p:nvPr>
        </p:nvSpPr>
        <p:spPr>
          <a:xfrm>
            <a:off x="3669835" y="26047743"/>
            <a:ext cx="11233785" cy="3906003"/>
          </a:xfrm>
        </p:spPr>
        <p:txBody>
          <a:bodyPr/>
          <a:lstStyle>
            <a:lvl1pPr marL="0" indent="0">
              <a:buNone/>
              <a:defRPr sz="4600"/>
            </a:lvl1pPr>
            <a:lvl2pPr marL="1485900" indent="0">
              <a:buNone/>
              <a:defRPr sz="4000"/>
            </a:lvl2pPr>
            <a:lvl3pPr marL="2971165" indent="0">
              <a:buNone/>
              <a:defRPr sz="3300"/>
            </a:lvl3pPr>
            <a:lvl4pPr marL="4457065" indent="0">
              <a:buNone/>
              <a:defRPr sz="3000"/>
            </a:lvl4pPr>
            <a:lvl5pPr marL="5942965" indent="0">
              <a:buNone/>
              <a:defRPr sz="3000"/>
            </a:lvl5pPr>
            <a:lvl6pPr marL="7428230" indent="0">
              <a:buNone/>
              <a:defRPr sz="3000"/>
            </a:lvl6pPr>
            <a:lvl7pPr marL="8914130" indent="0">
              <a:buNone/>
              <a:defRPr sz="3000"/>
            </a:lvl7pPr>
            <a:lvl8pPr marL="10399395" indent="0">
              <a:buNone/>
              <a:defRPr sz="3000"/>
            </a:lvl8pPr>
            <a:lvl9pPr marL="11885295" indent="0">
              <a:buNone/>
              <a:defRPr sz="3000"/>
            </a:lvl9pPr>
          </a:lstStyle>
          <a:p>
            <a:pPr lvl="0"/>
            <a:r>
              <a:rPr lang="zh-CN" altLang="en-US" noProof="1"/>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6E60772-C151-4AB1-BB05-719FB4BF3023}" type="datetimeFigureOut">
              <a:rPr lang="zh-CN" altLang="en-US"/>
              <a:t>2023/8/14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2C8CA67-8444-4C40-B27D-BF2E078CA56A}"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 name="图片 1" descr="画板 25"/>
          <p:cNvPicPr>
            <a:picLocks noChangeAspect="1"/>
          </p:cNvPicPr>
          <p:nvPr userDrawn="1"/>
        </p:nvPicPr>
        <p:blipFill>
          <a:blip r:embed="rId14"/>
          <a:stretch>
            <a:fillRect/>
          </a:stretch>
        </p:blipFill>
        <p:spPr>
          <a:xfrm>
            <a:off x="0" y="22225"/>
            <a:ext cx="18722975" cy="33236535"/>
          </a:xfrm>
          <a:prstGeom prst="rect">
            <a:avLst/>
          </a:prstGeom>
        </p:spPr>
      </p:pic>
      <p:sp>
        <p:nvSpPr>
          <p:cNvPr id="1026" name="标题占位符 1"/>
          <p:cNvSpPr>
            <a:spLocks noGrp="1" noChangeArrowheads="1"/>
          </p:cNvSpPr>
          <p:nvPr>
            <p:ph type="title" idx="4294967295"/>
          </p:nvPr>
        </p:nvSpPr>
        <p:spPr bwMode="auto">
          <a:xfrm>
            <a:off x="936625" y="1331913"/>
            <a:ext cx="16849725" cy="55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936625" y="7767638"/>
            <a:ext cx="16849725" cy="2196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936625" y="30846713"/>
            <a:ext cx="4367213" cy="1773237"/>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4000">
                <a:solidFill>
                  <a:schemeClr val="tx1">
                    <a:tint val="75000"/>
                  </a:schemeClr>
                </a:solidFill>
                <a:latin typeface="+mn-lt"/>
                <a:ea typeface="+mn-ea"/>
              </a:defRPr>
            </a:lvl1pPr>
          </a:lstStyle>
          <a:p>
            <a:pPr>
              <a:defRPr/>
            </a:pPr>
            <a:fld id="{03634C69-4122-481C-B033-A58BF5059606}" type="datetimeFigureOut">
              <a:rPr lang="zh-CN" altLang="en-US"/>
              <a:t>2023/8/14</a:t>
            </a:fld>
            <a:endParaRPr lang="zh-CN" altLang="en-US"/>
          </a:p>
        </p:txBody>
      </p:sp>
      <p:sp>
        <p:nvSpPr>
          <p:cNvPr id="5" name="页脚占位符 4"/>
          <p:cNvSpPr>
            <a:spLocks noGrp="1"/>
          </p:cNvSpPr>
          <p:nvPr>
            <p:ph type="ftr" sz="quarter" idx="3"/>
          </p:nvPr>
        </p:nvSpPr>
        <p:spPr>
          <a:xfrm>
            <a:off x="6396038" y="30846713"/>
            <a:ext cx="5930900" cy="1773237"/>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40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13419138" y="30846713"/>
            <a:ext cx="4367212" cy="1773237"/>
          </a:xfrm>
          <a:prstGeom prst="rect">
            <a:avLst/>
          </a:prstGeom>
        </p:spPr>
        <p:txBody>
          <a:bodyPr vert="horz" wrap="square" lIns="297134" tIns="148567" rIns="297134" bIns="148567" numCol="1" anchor="ctr" anchorCtr="0" compatLnSpc="1"/>
          <a:lstStyle>
            <a:lvl1pPr algn="r" defTabSz="2969895" eaLnBrk="1" hangingPunct="1">
              <a:defRPr sz="4000">
                <a:solidFill>
                  <a:srgbClr val="898989"/>
                </a:solidFill>
              </a:defRPr>
            </a:lvl1pPr>
          </a:lstStyle>
          <a:p>
            <a:pPr>
              <a:defRPr/>
            </a:pPr>
            <a:fld id="{4DD2EC32-61B6-486C-B359-39650ACA07DC}"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68625" rtl="0" eaLnBrk="0" fontAlgn="base" hangingPunct="0">
        <a:spcBef>
          <a:spcPct val="0"/>
        </a:spcBef>
        <a:spcAft>
          <a:spcPct val="0"/>
        </a:spcAft>
        <a:defRPr sz="14300"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111250" indent="-1111250" algn="l" defTabSz="2968625" rtl="0" eaLnBrk="0" fontAlgn="base" hangingPunct="0">
        <a:spcBef>
          <a:spcPct val="20000"/>
        </a:spcBef>
        <a:spcAft>
          <a:spcPct val="0"/>
        </a:spcAft>
        <a:buFont typeface="Arial" panose="020B0604020202020204" pitchFamily="34" charset="0"/>
        <a:buChar char="•"/>
        <a:defRPr sz="10400" kern="1200">
          <a:solidFill>
            <a:schemeClr val="tx1"/>
          </a:solidFill>
          <a:latin typeface="+mn-lt"/>
          <a:ea typeface="+mn-ea"/>
          <a:cs typeface="+mn-cs"/>
        </a:defRPr>
      </a:lvl1pPr>
      <a:lvl2pPr marL="2413000" indent="-925830" algn="l" defTabSz="2968625"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711575" indent="-739775" algn="l" defTabSz="2968625" rtl="0" eaLnBrk="0" fontAlgn="base" hangingPunct="0">
        <a:spcBef>
          <a:spcPct val="20000"/>
        </a:spcBef>
        <a:spcAft>
          <a:spcPct val="0"/>
        </a:spcAft>
        <a:buFont typeface="Arial" panose="020B0604020202020204" pitchFamily="34" charset="0"/>
        <a:buChar char="•"/>
        <a:defRPr sz="7800" kern="1200">
          <a:solidFill>
            <a:schemeClr val="tx1"/>
          </a:solidFill>
          <a:latin typeface="+mn-lt"/>
          <a:ea typeface="+mn-ea"/>
          <a:cs typeface="+mn-cs"/>
        </a:defRPr>
      </a:lvl3pPr>
      <a:lvl4pPr marL="519620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83375" indent="-739775" algn="l" defTabSz="2968625"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711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657080"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1423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628245" indent="-742950" algn="l" defTabSz="2971165"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CN"/>
      </a:defPPr>
      <a:lvl1pPr marL="0" algn="l" defTabSz="2971165" rtl="0" eaLnBrk="1" latinLnBrk="0" hangingPunct="1">
        <a:defRPr sz="5800" kern="1200">
          <a:solidFill>
            <a:schemeClr val="tx1"/>
          </a:solidFill>
          <a:latin typeface="+mn-lt"/>
          <a:ea typeface="+mn-ea"/>
          <a:cs typeface="+mn-cs"/>
        </a:defRPr>
      </a:lvl1pPr>
      <a:lvl2pPr marL="1485900" algn="l" defTabSz="2971165" rtl="0" eaLnBrk="1" latinLnBrk="0" hangingPunct="1">
        <a:defRPr sz="5800" kern="1200">
          <a:solidFill>
            <a:schemeClr val="tx1"/>
          </a:solidFill>
          <a:latin typeface="+mn-lt"/>
          <a:ea typeface="+mn-ea"/>
          <a:cs typeface="+mn-cs"/>
        </a:defRPr>
      </a:lvl2pPr>
      <a:lvl3pPr marL="2971165" algn="l" defTabSz="2971165" rtl="0" eaLnBrk="1" latinLnBrk="0" hangingPunct="1">
        <a:defRPr sz="5800" kern="1200">
          <a:solidFill>
            <a:schemeClr val="tx1"/>
          </a:solidFill>
          <a:latin typeface="+mn-lt"/>
          <a:ea typeface="+mn-ea"/>
          <a:cs typeface="+mn-cs"/>
        </a:defRPr>
      </a:lvl3pPr>
      <a:lvl4pPr marL="4457065" algn="l" defTabSz="2971165" rtl="0" eaLnBrk="1" latinLnBrk="0" hangingPunct="1">
        <a:defRPr sz="5800" kern="1200">
          <a:solidFill>
            <a:schemeClr val="tx1"/>
          </a:solidFill>
          <a:latin typeface="+mn-lt"/>
          <a:ea typeface="+mn-ea"/>
          <a:cs typeface="+mn-cs"/>
        </a:defRPr>
      </a:lvl4pPr>
      <a:lvl5pPr marL="5942965" algn="l" defTabSz="2971165" rtl="0" eaLnBrk="1" latinLnBrk="0" hangingPunct="1">
        <a:defRPr sz="5800" kern="1200">
          <a:solidFill>
            <a:schemeClr val="tx1"/>
          </a:solidFill>
          <a:latin typeface="+mn-lt"/>
          <a:ea typeface="+mn-ea"/>
          <a:cs typeface="+mn-cs"/>
        </a:defRPr>
      </a:lvl5pPr>
      <a:lvl6pPr marL="7428230" algn="l" defTabSz="2971165" rtl="0" eaLnBrk="1" latinLnBrk="0" hangingPunct="1">
        <a:defRPr sz="5800" kern="1200">
          <a:solidFill>
            <a:schemeClr val="tx1"/>
          </a:solidFill>
          <a:latin typeface="+mn-lt"/>
          <a:ea typeface="+mn-ea"/>
          <a:cs typeface="+mn-cs"/>
        </a:defRPr>
      </a:lvl6pPr>
      <a:lvl7pPr marL="8914130" algn="l" defTabSz="2971165" rtl="0" eaLnBrk="1" latinLnBrk="0" hangingPunct="1">
        <a:defRPr sz="5800" kern="1200">
          <a:solidFill>
            <a:schemeClr val="tx1"/>
          </a:solidFill>
          <a:latin typeface="+mn-lt"/>
          <a:ea typeface="+mn-ea"/>
          <a:cs typeface="+mn-cs"/>
        </a:defRPr>
      </a:lvl7pPr>
      <a:lvl8pPr marL="10399395" algn="l" defTabSz="2971165" rtl="0" eaLnBrk="1" latinLnBrk="0" hangingPunct="1">
        <a:defRPr sz="5800" kern="1200">
          <a:solidFill>
            <a:schemeClr val="tx1"/>
          </a:solidFill>
          <a:latin typeface="+mn-lt"/>
          <a:ea typeface="+mn-ea"/>
          <a:cs typeface="+mn-cs"/>
        </a:defRPr>
      </a:lvl8pPr>
      <a:lvl9pPr marL="11885295" algn="l" defTabSz="2971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598011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9"/>
          <p:cNvSpPr>
            <a:spLocks noChangeArrowheads="1"/>
          </p:cNvSpPr>
          <p:nvPr/>
        </p:nvSpPr>
        <p:spPr bwMode="auto">
          <a:xfrm>
            <a:off x="1844675" y="6583363"/>
            <a:ext cx="151304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4000" b="1">
                <a:latin typeface="Arial" panose="020B0604020202020204" pitchFamily="34" charset="0"/>
                <a:ea typeface="黑体" panose="02010609060101010101" pitchFamily="49" charset="-122"/>
                <a:cs typeface="Arial" panose="020B0604020202020204" pitchFamily="34" charset="0"/>
              </a:rPr>
              <a:t>Please use font Arial, size 40 for abstract title.</a:t>
            </a:r>
          </a:p>
          <a:p>
            <a:pPr algn="ctr" eaLnBrk="1" hangingPunct="1">
              <a:spcBef>
                <a:spcPct val="0"/>
              </a:spcBef>
              <a:buFontTx/>
              <a:buNone/>
            </a:pPr>
            <a:r>
              <a:rPr lang="en-US" altLang="zh-CN" sz="2300">
                <a:ea typeface="黑体" panose="02010609060101010101" pitchFamily="49" charset="-122"/>
                <a:cs typeface="Arial" panose="020B0604020202020204" pitchFamily="34" charset="0"/>
              </a:rPr>
              <a:t>Please use font SimSun, size 23 for the names and affiliations of all authors</a:t>
            </a:r>
            <a:r>
              <a:rPr lang="zh-CN" altLang="en-US" sz="2300">
                <a:ea typeface="黑体" panose="02010609060101010101" pitchFamily="49" charset="-122"/>
                <a:cs typeface="Arial" panose="020B0604020202020204" pitchFamily="34" charset="0"/>
              </a:rPr>
              <a:t>   </a:t>
            </a:r>
            <a:endParaRPr lang="en-US" altLang="zh-CN" sz="2300">
              <a:ea typeface="黑体" panose="02010609060101010101" pitchFamily="49" charset="-122"/>
              <a:cs typeface="Arial" panose="020B0604020202020204" pitchFamily="34" charset="0"/>
            </a:endParaRPr>
          </a:p>
          <a:p>
            <a:pPr algn="ctr" eaLnBrk="1" hangingPunct="1">
              <a:spcBef>
                <a:spcPct val="0"/>
              </a:spcBef>
              <a:buFont typeface="Arial" panose="020B0604020202020204" pitchFamily="34" charset="0"/>
              <a:buNone/>
            </a:pPr>
            <a:r>
              <a:rPr lang="en-US" altLang="zh-CN" sz="2300">
                <a:ea typeface="黑体" panose="02010609060101010101" pitchFamily="49" charset="-122"/>
                <a:cs typeface="Arial" panose="020B0604020202020204" pitchFamily="34" charset="0"/>
              </a:rPr>
              <a:t>Please use font SimSun, size 23 for the names and affiliations of all authors</a:t>
            </a:r>
          </a:p>
        </p:txBody>
      </p:sp>
      <p:sp>
        <p:nvSpPr>
          <p:cNvPr id="14" name="TextBox 11"/>
          <p:cNvSpPr txBox="1">
            <a:spLocks noChangeArrowheads="1"/>
          </p:cNvSpPr>
          <p:nvPr/>
        </p:nvSpPr>
        <p:spPr bwMode="auto">
          <a:xfrm>
            <a:off x="504825" y="9864725"/>
            <a:ext cx="9918700" cy="194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300" b="1"/>
              <a:t>Objectives</a:t>
            </a:r>
            <a:endParaRPr lang="en-US" altLang="zh-CN" sz="3300" b="1" dirty="0"/>
          </a:p>
          <a:p>
            <a:pPr eaLnBrk="1" hangingPunct="1">
              <a:spcBef>
                <a:spcPct val="0"/>
              </a:spcBef>
              <a:buFont typeface="Arial" panose="020B0604020202020204" pitchFamily="34" charset="0"/>
              <a:buNone/>
            </a:pPr>
            <a:r>
              <a:rPr lang="en-US" altLang="zh-CN" sz="33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en-US" altLang="zh-CN" sz="3300" dirty="0"/>
          </a:p>
          <a:p>
            <a:pPr eaLnBrk="1" hangingPunct="1">
              <a:spcBef>
                <a:spcPct val="0"/>
              </a:spcBef>
              <a:buFontTx/>
              <a:buNone/>
            </a:pPr>
            <a:r>
              <a:rPr lang="en-US" altLang="zh-CN" sz="3300" b="1" dirty="0"/>
              <a:t>Methods</a:t>
            </a:r>
          </a:p>
          <a:p>
            <a:pPr eaLnBrk="1" hangingPunct="1">
              <a:spcBef>
                <a:spcPct val="0"/>
              </a:spcBef>
              <a:buFont typeface="Arial" panose="020B0604020202020204" pitchFamily="34" charset="0"/>
              <a:buNone/>
            </a:pPr>
            <a:r>
              <a:rPr lang="en-US" altLang="zh-CN" sz="33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en-US" altLang="zh-CN" sz="3300" dirty="0"/>
          </a:p>
          <a:p>
            <a:pPr eaLnBrk="1" hangingPunct="1">
              <a:spcBef>
                <a:spcPct val="0"/>
              </a:spcBef>
              <a:buFontTx/>
              <a:buNone/>
            </a:pPr>
            <a:r>
              <a:rPr lang="en-US" altLang="zh-CN" sz="3300" b="1" dirty="0"/>
              <a:t>Results</a:t>
            </a:r>
          </a:p>
          <a:p>
            <a:pPr eaLnBrk="1" hangingPunct="1">
              <a:spcBef>
                <a:spcPct val="0"/>
              </a:spcBef>
              <a:buFont typeface="Arial" panose="020B0604020202020204" pitchFamily="34" charset="0"/>
              <a:buNone/>
            </a:pPr>
            <a:r>
              <a:rPr lang="en-US" altLang="zh-CN" sz="3300" dirty="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a:p>
            <a:pPr eaLnBrk="1" hangingPunct="1">
              <a:spcBef>
                <a:spcPct val="0"/>
              </a:spcBef>
              <a:buFontTx/>
              <a:buNone/>
            </a:pPr>
            <a:endParaRPr lang="zh-CN" altLang="en-US" sz="3300" dirty="0"/>
          </a:p>
        </p:txBody>
      </p:sp>
      <p:pic>
        <p:nvPicPr>
          <p:cNvPr id="15" name="图片 14" descr="屏幕剪辑"/>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10047288"/>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a:spLocks noChangeArrowheads="1"/>
          </p:cNvSpPr>
          <p:nvPr/>
        </p:nvSpPr>
        <p:spPr bwMode="auto">
          <a:xfrm>
            <a:off x="10817225" y="19589750"/>
            <a:ext cx="7366000" cy="750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lvl1pPr>
              <a:spcBef>
                <a:spcPct val="20000"/>
              </a:spcBef>
              <a:buFont typeface="Arial" panose="020B0604020202020204" pitchFamily="34" charset="0"/>
              <a:buChar char="•"/>
              <a:defRPr sz="104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90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78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3000" b="1"/>
              <a:t>Conclusions</a:t>
            </a:r>
          </a:p>
          <a:p>
            <a:pPr eaLnBrk="1" hangingPunct="1">
              <a:spcBef>
                <a:spcPct val="0"/>
              </a:spcBef>
              <a:buFont typeface="Arial" panose="020B0604020202020204" pitchFamily="34" charset="0"/>
              <a:buNone/>
            </a:pPr>
            <a:r>
              <a:rPr lang="en-US" altLang="zh-CN" sz="3200"/>
              <a:t>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Example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b547eb39-806a-491e-87ba-c61971ea8d75"/>
  <p:tag name="COMMONDATA" val="eyJoZGlkIjoiYjM4YjU5NGE1YmI3ZWEyMDdhMGFlZTAwZTlkYjExNzA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285</Words>
  <Application>Microsoft Office PowerPoint</Application>
  <PresentationFormat>自定义</PresentationFormat>
  <Paragraphs>13</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黑体</vt:lpstr>
      <vt:lpstr>宋体</vt:lpstr>
      <vt:lpstr>Arial</vt:lpstr>
      <vt:lpstr>Calibri</vt:lpstr>
      <vt:lpstr>Office 主题​​</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Microsoft 帐户</cp:lastModifiedBy>
  <cp:revision>48</cp:revision>
  <dcterms:created xsi:type="dcterms:W3CDTF">2020-10-16T07:18:00Z</dcterms:created>
  <dcterms:modified xsi:type="dcterms:W3CDTF">2023-08-14T05:21:39Z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2052-12.1.0.15120</vt:lpwstr>
  </property>
  <property fmtid="{D5CDD505-2E9C-101B-9397-08002B2CF9AE}" pid="3" name="ICV">
    <vt:lpwstr>EC89A808799E4D8F90AC2AF1DFC1ADA4_13</vt:lpwstr>
  </property>
</Properties>
</file>