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4020" y="192"/>
      </p:cViewPr>
      <p:guideLst>
        <p:guide orient="horz" pos="1048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4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714085" cy="332124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256088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197475"/>
            <a:ext cx="15130463" cy="18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endParaRPr lang="zh-CN" altLang="en-US" sz="2300"/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300"/>
              <a:t>作者：</a:t>
            </a:r>
            <a:r>
              <a:rPr lang="en-US" altLang="zh-CN" sz="2300"/>
              <a:t>23</a:t>
            </a:r>
            <a:r>
              <a:rPr lang="zh-CN" altLang="en-US" sz="2300"/>
              <a:t>号宋体                                    </a:t>
            </a:r>
            <a:endParaRPr lang="zh-CN" altLang="en-US" sz="2300"/>
          </a:p>
          <a:p>
            <a:pPr algn="ctr" eaLnBrk="1" hangingPunct="1">
              <a:lnSpc>
                <a:spcPct val="150000"/>
              </a:lnSpc>
            </a:pPr>
            <a:r>
              <a:rPr lang="zh-CN" altLang="en-US" sz="2300"/>
              <a:t>单位：</a:t>
            </a:r>
            <a:r>
              <a:rPr lang="en-US" altLang="zh-CN" sz="2300"/>
              <a:t>23</a:t>
            </a:r>
            <a:r>
              <a:rPr lang="zh-CN" altLang="en-US" sz="2300"/>
              <a:t>号宋体 </a:t>
            </a:r>
            <a:endParaRPr lang="en-US" altLang="zh-CN" sz="230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000" b="1"/>
              <a:t>结论</a:t>
            </a:r>
            <a:endParaRPr lang="en-US" altLang="zh-CN" sz="30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WPS 文字</Application>
  <PresentationFormat>自定义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Helvetica Neue</vt:lpstr>
      <vt:lpstr>汉仪书宋二KW</vt:lpstr>
      <vt:lpstr>黑体</vt:lpstr>
      <vt:lpstr>汉仪中黑KW</vt:lpstr>
      <vt:lpstr>微软雅黑</vt:lpstr>
      <vt:lpstr>汉仪旗黑</vt:lpstr>
      <vt:lpstr>宋体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Nicholas</cp:lastModifiedBy>
  <cp:revision>37</cp:revision>
  <dcterms:created xsi:type="dcterms:W3CDTF">2023-08-25T02:20:42Z</dcterms:created>
  <dcterms:modified xsi:type="dcterms:W3CDTF">2023-08-25T02:20:42Z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9C0E0F72DC9347A8FE0EE8643B3A03B2_42</vt:lpwstr>
  </property>
  <property fmtid="{D5CDD505-2E9C-101B-9397-08002B2CF9AE}" pid="3" name="KSOProductBuildVer">
    <vt:lpwstr>2052-5.5.1.7991</vt:lpwstr>
  </property>
</Properties>
</file>