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custDataLst>
    <p:tags r:id="rId4"/>
  </p:custDataLst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43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" d="100"/>
          <a:sy n="14" d="100"/>
        </p:scale>
        <p:origin x="2840" y="36"/>
      </p:cViewPr>
      <p:guideLst>
        <p:guide orient="horz" pos="13608"/>
        <p:guide pos="102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C3A9-DC9F-4D03-BFC4-93437B4C0770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96EA0-6442-486A-A6D2-2ECC9613EA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96EA0-6442-486A-A6D2-2ECC9613EA3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71AA-40A3-45A6-BA35-17E1BAE91971}" type="datetimeFigureOut">
              <a:rPr lang="zh-CN" altLang="en-US" smtClean="0"/>
              <a:t>2023-08-29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520" indent="-1620520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50010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8B39BBFE-E49D-44B6-0CE9-F39EFE693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" y="1524"/>
            <a:ext cx="32400240" cy="4320235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-35676" y="40535189"/>
            <a:ext cx="14236690" cy="2669854"/>
          </a:xfrm>
          <a:custGeom>
            <a:avLst/>
            <a:gdLst>
              <a:gd name="connsiteX0" fmla="*/ 0 w 14236690"/>
              <a:gd name="connsiteY0" fmla="*/ 0 h 2660977"/>
              <a:gd name="connsiteX1" fmla="*/ 14236690 w 14236690"/>
              <a:gd name="connsiteY1" fmla="*/ 0 h 2660977"/>
              <a:gd name="connsiteX2" fmla="*/ 14236690 w 14236690"/>
              <a:gd name="connsiteY2" fmla="*/ 2660977 h 2660977"/>
              <a:gd name="connsiteX3" fmla="*/ 0 w 14236690"/>
              <a:gd name="connsiteY3" fmla="*/ 2660977 h 2660977"/>
              <a:gd name="connsiteX4" fmla="*/ 0 w 14236690"/>
              <a:gd name="connsiteY4" fmla="*/ 0 h 2660977"/>
              <a:gd name="connsiteX0" fmla="*/ 0 w 14236690"/>
              <a:gd name="connsiteY0" fmla="*/ 8877 h 2669854"/>
              <a:gd name="connsiteX1" fmla="*/ 11662166 w 14236690"/>
              <a:gd name="connsiteY1" fmla="*/ 0 h 2669854"/>
              <a:gd name="connsiteX2" fmla="*/ 14236690 w 14236690"/>
              <a:gd name="connsiteY2" fmla="*/ 2669854 h 2669854"/>
              <a:gd name="connsiteX3" fmla="*/ 0 w 14236690"/>
              <a:gd name="connsiteY3" fmla="*/ 2669854 h 2669854"/>
              <a:gd name="connsiteX4" fmla="*/ 0 w 14236690"/>
              <a:gd name="connsiteY4" fmla="*/ 8877 h 266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6690" h="2669854">
                <a:moveTo>
                  <a:pt x="0" y="8877"/>
                </a:moveTo>
                <a:lnTo>
                  <a:pt x="11662166" y="0"/>
                </a:lnTo>
                <a:lnTo>
                  <a:pt x="14236690" y="2669854"/>
                </a:lnTo>
                <a:lnTo>
                  <a:pt x="0" y="2669854"/>
                </a:lnTo>
                <a:lnTo>
                  <a:pt x="0" y="88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20505" y="3804548"/>
            <a:ext cx="27543443" cy="417646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zh-CN" dirty="0"/>
              <a:t>Title </a:t>
            </a:r>
            <a:endParaRPr lang="zh-CN" altLang="en-US" dirty="0"/>
          </a:p>
        </p:txBody>
      </p:sp>
      <p:sp>
        <p:nvSpPr>
          <p:cNvPr id="5" name="标题 3"/>
          <p:cNvSpPr txBox="1"/>
          <p:nvPr/>
        </p:nvSpPr>
        <p:spPr>
          <a:xfrm>
            <a:off x="4680745" y="7939420"/>
            <a:ext cx="24483060" cy="2286016"/>
          </a:xfrm>
          <a:prstGeom prst="rect">
            <a:avLst/>
          </a:prstGeom>
        </p:spPr>
        <p:txBody>
          <a:bodyPr vert="horz" lIns="432054" tIns="216027" rIns="432054" bIns="216027" rtlCol="0" anchor="b" anchorCtr="0">
            <a:no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/>
              <a:t>Author</a:t>
            </a:r>
            <a:r>
              <a:rPr lang="en-US" sz="7200" baseline="30000" dirty="0"/>
              <a:t>1</a:t>
            </a:r>
            <a:r>
              <a:rPr lang="en-US" sz="7200" dirty="0"/>
              <a:t>,…… Corresponding Author</a:t>
            </a:r>
            <a:r>
              <a:rPr lang="en-US" sz="7200" baseline="30000" dirty="0"/>
              <a:t>2*</a:t>
            </a:r>
            <a:br>
              <a:rPr lang="zh-CN" altLang="en-US" sz="7200" dirty="0"/>
            </a:br>
            <a:r>
              <a:rPr lang="en-US" sz="7200" dirty="0"/>
              <a:t>1. Department1, Institution1, City1, post code </a:t>
            </a:r>
            <a:endParaRPr lang="zh-CN" altLang="en-US" sz="7200" dirty="0"/>
          </a:p>
        </p:txBody>
      </p:sp>
      <p:sp>
        <p:nvSpPr>
          <p:cNvPr id="6" name="副标题 2"/>
          <p:cNvSpPr txBox="1"/>
          <p:nvPr/>
        </p:nvSpPr>
        <p:spPr>
          <a:xfrm>
            <a:off x="1152353" y="10838323"/>
            <a:ext cx="29811312" cy="26210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32054" tIns="216027" rIns="432054" bIns="216027" rtlCol="0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600" dirty="0"/>
              <a:t>Abstract</a:t>
            </a:r>
          </a:p>
          <a:p>
            <a:pPr algn="l"/>
            <a:r>
              <a:rPr lang="en-US" altLang="zh-CN" sz="9600" dirty="0"/>
              <a:t>Methods</a:t>
            </a:r>
          </a:p>
          <a:p>
            <a:pPr algn="l"/>
            <a:r>
              <a:rPr lang="en-US" altLang="zh-CN" sz="9600" dirty="0"/>
              <a:t>Results(Figures)</a:t>
            </a:r>
          </a:p>
          <a:p>
            <a:pPr algn="l"/>
            <a:r>
              <a:rPr lang="en-US" altLang="zh-CN" sz="9600" dirty="0"/>
              <a:t>…..</a:t>
            </a:r>
          </a:p>
          <a:p>
            <a:pPr algn="l"/>
            <a:r>
              <a:rPr lang="en-US" altLang="zh-CN" sz="9600" dirty="0"/>
              <a:t>Conclusion</a:t>
            </a:r>
          </a:p>
          <a:p>
            <a:pPr algn="l"/>
            <a:endParaRPr lang="en-US" altLang="zh-CN" sz="9600" dirty="0"/>
          </a:p>
          <a:p>
            <a:pPr algn="l">
              <a:lnSpc>
                <a:spcPct val="150000"/>
              </a:lnSpc>
            </a:pPr>
            <a:r>
              <a:rPr lang="zh-CN" altLang="en-US" sz="9600" dirty="0">
                <a:solidFill>
                  <a:srgbClr val="FF0000"/>
                </a:solidFill>
              </a:rPr>
              <a:t>要求：</a:t>
            </a:r>
            <a:endParaRPr lang="en-US" altLang="zh-CN" sz="9600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9600" dirty="0">
                <a:solidFill>
                  <a:srgbClr val="FF0000"/>
                </a:solidFill>
              </a:rPr>
              <a:t>1.</a:t>
            </a:r>
            <a:r>
              <a:rPr lang="zh-CN" altLang="en-US" sz="9600" dirty="0">
                <a:solidFill>
                  <a:srgbClr val="FF0000"/>
                </a:solidFill>
              </a:rPr>
              <a:t>海报尺寸为</a:t>
            </a:r>
            <a:r>
              <a:rPr lang="en-US" altLang="zh-CN" sz="9600" dirty="0">
                <a:solidFill>
                  <a:srgbClr val="FF0000"/>
                </a:solidFill>
              </a:rPr>
              <a:t>120cm</a:t>
            </a:r>
            <a:r>
              <a:rPr lang="zh-CN" altLang="en-US" sz="9600" dirty="0">
                <a:solidFill>
                  <a:srgbClr val="FF0000"/>
                </a:solidFill>
              </a:rPr>
              <a:t>（高）</a:t>
            </a:r>
            <a:r>
              <a:rPr lang="en-US" altLang="zh-CN" sz="9600" dirty="0">
                <a:solidFill>
                  <a:srgbClr val="FF0000"/>
                </a:solidFill>
              </a:rPr>
              <a:t> × 90cm</a:t>
            </a:r>
            <a:r>
              <a:rPr lang="zh-CN" altLang="en-US" sz="9600" dirty="0">
                <a:solidFill>
                  <a:srgbClr val="FF0000"/>
                </a:solidFill>
              </a:rPr>
              <a:t> （宽），版面上下页边距为</a:t>
            </a:r>
            <a:r>
              <a:rPr lang="en-US" altLang="zh-CN" sz="9600" dirty="0">
                <a:solidFill>
                  <a:srgbClr val="FF0000"/>
                </a:solidFill>
              </a:rPr>
              <a:t>25 </a:t>
            </a:r>
            <a:r>
              <a:rPr lang="zh-CN" altLang="en-US" sz="9600" dirty="0">
                <a:solidFill>
                  <a:srgbClr val="FF0000"/>
                </a:solidFill>
              </a:rPr>
              <a:t>毫米，中英文均可，海报内容自行排版设计，线图、照片需清晰美观。</a:t>
            </a:r>
            <a:endParaRPr lang="en-US" altLang="zh-CN" sz="9600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9600" dirty="0">
                <a:solidFill>
                  <a:srgbClr val="FF0000"/>
                </a:solidFill>
              </a:rPr>
              <a:t>2.</a:t>
            </a:r>
            <a:r>
              <a:rPr lang="zh-CN" altLang="en-US" sz="9600" dirty="0">
                <a:solidFill>
                  <a:srgbClr val="FF0000"/>
                </a:solidFill>
              </a:rPr>
              <a:t>左下角需标注投稿人信息，投稿人需是墙报作者之一。</a:t>
            </a:r>
            <a:endParaRPr lang="en-US" altLang="zh-CN" sz="9600" dirty="0">
              <a:solidFill>
                <a:srgbClr val="FF0000"/>
              </a:solidFill>
            </a:endParaRPr>
          </a:p>
          <a:p>
            <a:pPr algn="l"/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63" y="41056730"/>
            <a:ext cx="8615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投稿人   姓名</a:t>
            </a:r>
            <a:r>
              <a:rPr lang="zh-CN" altLang="en-US" sz="6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：</a:t>
            </a:r>
            <a:endParaRPr lang="en-US" altLang="zh-CN" sz="6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单位：  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af628a91-c769-493a-9eb1-bfba72aaaaf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自定义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华文细黑</vt:lpstr>
      <vt:lpstr>Arial</vt:lpstr>
      <vt:lpstr>Calibri</vt:lpstr>
      <vt:lpstr>Office 主题​​</vt:lpstr>
      <vt:lpstr>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Asus</dc:creator>
  <cp:lastModifiedBy>A3395</cp:lastModifiedBy>
  <cp:revision>14</cp:revision>
  <dcterms:created xsi:type="dcterms:W3CDTF">2017-06-16T08:45:00Z</dcterms:created>
  <dcterms:modified xsi:type="dcterms:W3CDTF">2023-08-29T07:42:18Z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D50902F715A94BE485D1B6B20F1894F1_13</vt:lpwstr>
  </property>
  <property fmtid="{D5CDD505-2E9C-101B-9397-08002B2CF9AE}" pid="3" name="KSOProductBuildVer">
    <vt:lpwstr>2052-11.1.0.14309</vt:lpwstr>
  </property>
</Properties>
</file>