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EFAD-A34E-4452-AD9D-1B7F35F49D42}" v="1" dt="2021-07-12T02:14:2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10" d="100"/>
          <a:sy n="10" d="100"/>
        </p:scale>
        <p:origin x="1884" y="264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2023/8/29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7351937"/>
            <a:ext cx="15363825" cy="180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7495953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48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魏 金华</cp:lastModifiedBy>
  <cp:revision>47</cp:revision>
  <dcterms:created xsi:type="dcterms:W3CDTF">2012-09-14T09:49:00Z</dcterms:created>
  <dcterms:modified xsi:type="dcterms:W3CDTF">2023-08-29T08:36:29Z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