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74033" y="762599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4079" y="341840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088" y="66833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8F489F3D-B4D1-54FA-7903-EFAC747DB2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222"/>
          <a:stretch>
            <a:fillRect/>
          </a:stretch>
        </p:blipFill>
        <p:spPr>
          <a:xfrm>
            <a:off x="0" y="6590464"/>
            <a:ext cx="12185944" cy="267535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5172" y="748958"/>
            <a:ext cx="10515600" cy="1059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2063186"/>
            <a:ext cx="10515600" cy="3495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F8EF2-D2E7-4955-A05C-9C4C3BE42F68}" type="datetimeFigureOut">
              <a:rPr lang="zh-CN" altLang="en-US" smtClean="0"/>
              <a:t>2023/8/28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84166-0443-4FED-883F-3E539282E51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222"/>
          <a:stretch>
            <a:fillRect/>
          </a:stretch>
        </p:blipFill>
        <p:spPr>
          <a:xfrm>
            <a:off x="0" y="1"/>
            <a:ext cx="12185944" cy="61810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22" y="74811"/>
            <a:ext cx="501097" cy="49708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545" y="6602603"/>
            <a:ext cx="2974854" cy="23774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557" y="203673"/>
            <a:ext cx="5147036" cy="23489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9649" y="136525"/>
            <a:ext cx="513123" cy="39194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03" y="75996"/>
            <a:ext cx="513123" cy="4970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1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194" y="-65359"/>
            <a:ext cx="12308194" cy="6923359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635" y="2308860"/>
            <a:ext cx="12190730" cy="742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fontAlgn="auto">
              <a:lnSpc>
                <a:spcPct val="130000"/>
              </a:lnSpc>
            </a:pPr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报告题目</a:t>
            </a:r>
            <a:r>
              <a:rPr lang="en-US" altLang="zh-CN" sz="3600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xxxxxxxxxxxxxxxxxxxxxxxxxxxxx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635" y="4183380"/>
            <a:ext cx="12191365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讲者单位</a:t>
            </a:r>
            <a:endParaRPr lang="en-US" altLang="zh-CN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姓名 </a:t>
            </a:r>
            <a:endParaRPr lang="en-US" altLang="zh-CN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75962B8-B256-0784-64CD-3D8D75F9EF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97" y="239523"/>
            <a:ext cx="762002" cy="755906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AADF86B3-A791-3A55-EA89-8303CB8F239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051" y="116195"/>
            <a:ext cx="853452" cy="65189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8DA7819-450C-4CED-68B6-5EA9CEE654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88" y="259510"/>
            <a:ext cx="780290" cy="7559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02A1E9-F960-C96D-1F5E-5722672D5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3EA2F3-6E35-59B5-141B-A3BF4F74C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503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D9810D-233A-61A0-0844-DEAA5B122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CAC5F3-33B2-0876-7E5C-352A04F92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20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05876B-A306-620C-9E45-461F819E6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7412BC-BFDF-1258-9DF2-5BED245D1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4630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YxNTIyYzU3ZGEwNzNjZWUxNmZhZTU3NTE3ODllMDMifQ=="/>
  <p:tag name="KSO_WPP_MARK_KEY" val="52a9e9cb-45fa-4dce-b771-823b0e24b90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宽屏</PresentationFormat>
  <Paragraphs>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自定义设计方案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春雨 吕</dc:creator>
  <cp:lastModifiedBy>zgqkyxsy@163.com</cp:lastModifiedBy>
  <cp:revision>10</cp:revision>
  <dcterms:created xsi:type="dcterms:W3CDTF">2023-07-26T09:33:00Z</dcterms:created>
  <dcterms:modified xsi:type="dcterms:W3CDTF">2023-08-28T03:04:39Z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B05BDA034ADC4204B53B6D113720AF0F_12</vt:lpwstr>
  </property>
  <property fmtid="{D5CDD505-2E9C-101B-9397-08002B2CF9AE}" pid="3" name="KSOProductBuildVer">
    <vt:lpwstr>2052-11.1.0.14309</vt:lpwstr>
  </property>
</Properties>
</file>