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3"/>
    <p:sldId id="264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8" name="图片 7" descr="3081694170557_.pic_h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8995" cy="69818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3071694170556_.pic_h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72340" cy="696023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3091694170557_.pic_hd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065" y="-12065"/>
            <a:ext cx="12278360" cy="6956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5" y="3354070"/>
            <a:ext cx="12192000" cy="647700"/>
          </a:xfrm>
        </p:spPr>
        <p:txBody>
          <a:bodyPr>
            <a:noAutofit/>
          </a:bodyPr>
          <a:p>
            <a:pPr algn="ctr"/>
            <a:r>
              <a:rPr lang="zh-CN" altLang="en-US" sz="4800">
                <a:solidFill>
                  <a:srgbClr val="FFC000"/>
                </a:solidFill>
                <a:latin typeface="微软雅黑" charset="0"/>
                <a:ea typeface="微软雅黑" charset="0"/>
              </a:rPr>
              <a:t>标题名称</a:t>
            </a:r>
            <a:endParaRPr lang="zh-CN" altLang="en-US" sz="4800">
              <a:solidFill>
                <a:srgbClr val="FFC000"/>
              </a:solidFill>
              <a:latin typeface="微软雅黑" charset="0"/>
              <a:ea typeface="微软雅黑" charset="0"/>
            </a:endParaRPr>
          </a:p>
          <a:p>
            <a:pPr algn="ctr"/>
            <a:endParaRPr lang="zh-CN" altLang="en-US">
              <a:solidFill>
                <a:srgbClr val="FFC000"/>
              </a:solidFill>
              <a:latin typeface="微软雅黑" charset="0"/>
              <a:ea typeface="微软雅黑" charset="0"/>
            </a:endParaRPr>
          </a:p>
          <a:p>
            <a:pPr algn="ctr"/>
            <a:r>
              <a:rPr lang="zh-CN" altLang="en-US">
                <a:solidFill>
                  <a:srgbClr val="FFC000"/>
                </a:solidFill>
                <a:latin typeface="微软雅黑" charset="0"/>
                <a:ea typeface="微软雅黑" charset="0"/>
              </a:rPr>
              <a:t>姓名</a:t>
            </a:r>
            <a:endParaRPr lang="zh-CN" altLang="en-US">
              <a:solidFill>
                <a:srgbClr val="FFC000"/>
              </a:solidFill>
              <a:latin typeface="微软雅黑" charset="0"/>
              <a:ea typeface="微软雅黑" charset="0"/>
            </a:endParaRPr>
          </a:p>
          <a:p>
            <a:pPr algn="ctr"/>
            <a:r>
              <a:rPr lang="zh-CN" altLang="en-US">
                <a:solidFill>
                  <a:srgbClr val="FFC000"/>
                </a:solidFill>
                <a:latin typeface="微软雅黑" charset="0"/>
                <a:ea typeface="微软雅黑" charset="0"/>
              </a:rPr>
              <a:t>单位</a:t>
            </a:r>
            <a:endParaRPr lang="zh-CN" altLang="en-US">
              <a:solidFill>
                <a:srgbClr val="FFC000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7700" y="499745"/>
            <a:ext cx="10515600" cy="1325563"/>
          </a:xfrm>
        </p:spPr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文字</Application>
  <PresentationFormat>宽屏</PresentationFormat>
  <Paragraphs>9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汉仪旗黑</vt:lpstr>
      <vt:lpstr>Calibri</vt:lpstr>
      <vt:lpstr>Helvetica Neue</vt:lpstr>
      <vt:lpstr>微软雅黑</vt:lpstr>
      <vt:lpstr>宋体</vt:lpstr>
      <vt:lpstr>Arial Unicode MS</vt:lpstr>
      <vt:lpstr>汉仪书宋二KW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Nicholas</cp:lastModifiedBy>
  <cp:revision>15</cp:revision>
  <dcterms:created xsi:type="dcterms:W3CDTF">2023-09-08T11:06:52Z</dcterms:created>
  <dcterms:modified xsi:type="dcterms:W3CDTF">2023-09-08T11:06:52Z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2052-6.0.2.8225</vt:lpwstr>
  </property>
  <property fmtid="{D5CDD505-2E9C-101B-9397-08002B2CF9AE}" pid="3" name="ICV">
    <vt:lpwstr>224531680BC9EFB74C00FB64EEF0337B_43</vt:lpwstr>
  </property>
</Properties>
</file>