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4020" y="192"/>
      </p:cViewPr>
      <p:guideLst>
        <p:guide orient="horz" pos="1048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101694170603_.pic_h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120" y="-130175"/>
            <a:ext cx="18889980" cy="33438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197475"/>
            <a:ext cx="15130463" cy="18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endParaRPr lang="zh-CN" altLang="en-US" sz="2300"/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300"/>
              <a:t>作者：</a:t>
            </a:r>
            <a:r>
              <a:rPr lang="en-US" altLang="zh-CN" sz="2300"/>
              <a:t>23</a:t>
            </a:r>
            <a:r>
              <a:rPr lang="zh-CN" altLang="en-US" sz="2300"/>
              <a:t>号宋体                                    </a:t>
            </a:r>
            <a:endParaRPr lang="zh-CN" altLang="en-US" sz="2300"/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00"/>
              <a:t>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 b="1"/>
              <a:t>结论</a:t>
            </a:r>
            <a:endParaRPr lang="en-US" altLang="zh-CN" sz="3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文字</Application>
  <PresentationFormat>自定义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Helvetica Neue</vt:lpstr>
      <vt:lpstr>汉仪书宋二KW</vt:lpstr>
      <vt:lpstr>黑体</vt:lpstr>
      <vt:lpstr>汉仪中黑KW</vt:lpstr>
      <vt:lpstr>微软雅黑</vt:lpstr>
      <vt:lpstr>汉仪旗黑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Nicholas</cp:lastModifiedBy>
  <cp:revision>39</cp:revision>
  <dcterms:created xsi:type="dcterms:W3CDTF">2023-09-08T11:01:07Z</dcterms:created>
  <dcterms:modified xsi:type="dcterms:W3CDTF">2023-09-08T11:01:07Z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23FC729431D51745F3FEFA648736E797_43</vt:lpwstr>
  </property>
  <property fmtid="{D5CDD505-2E9C-101B-9397-08002B2CF9AE}" pid="3" name="KSOProductBuildVer">
    <vt:lpwstr>2052-6.0.2.8225</vt:lpwstr>
  </property>
</Properties>
</file>