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/>
    <p:restoredTop sz="94618"/>
  </p:normalViewPr>
  <p:slideViewPr>
    <p:cSldViewPr snapToGrid="0" snapToObjects="1">
      <p:cViewPr varScale="1">
        <p:scale>
          <a:sx n="58" d="100"/>
          <a:sy n="58" d="100"/>
        </p:scale>
        <p:origin x="96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344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372277"/>
            <a:ext cx="5915025" cy="235655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014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936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372277"/>
            <a:ext cx="5915025" cy="235655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245912C-2A4C-11CC-C7B9-CB0917427F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7398" b="350"/>
          <a:stretch/>
        </p:blipFill>
        <p:spPr>
          <a:xfrm>
            <a:off x="0" y="12054737"/>
            <a:ext cx="6858000" cy="2745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9E9D4F5-0244-A9EE-D52C-5BE5A7BD73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92167"/>
          <a:stretch/>
        </p:blipFill>
        <p:spPr>
          <a:xfrm>
            <a:off x="0" y="0"/>
            <a:ext cx="6858000" cy="9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7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598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372277"/>
            <a:ext cx="5915025" cy="235655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864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565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372277"/>
            <a:ext cx="5915025" cy="235655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92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034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980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494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63152B7-AA77-E1B0-9DF5-9F62D21A6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91478"/>
          <a:stretch/>
        </p:blipFill>
        <p:spPr>
          <a:xfrm>
            <a:off x="0" y="0"/>
            <a:ext cx="6858000" cy="10390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EF35844-B612-171B-44A3-7B3002FA1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97398" b="350"/>
          <a:stretch/>
        </p:blipFill>
        <p:spPr>
          <a:xfrm>
            <a:off x="0" y="12085504"/>
            <a:ext cx="6858000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1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ference_service@vip.163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E1A98812-C018-6241-B9CF-54E5A435D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0" y="1275859"/>
            <a:ext cx="6336780" cy="117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7EB34782-62B1-2745-A170-108BCD1EF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13" y="2633091"/>
            <a:ext cx="3429000" cy="898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2436" tIns="76218" rIns="152436" bIns="76218">
            <a:spAutoFit/>
          </a:bodyPr>
          <a:lstStyle>
            <a:lvl1pPr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/>
              <a:t>Background: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1" hangingPunct="1"/>
            <a:endParaRPr lang="en-US" altLang="zh-CN" sz="1400" dirty="0"/>
          </a:p>
          <a:p>
            <a:pPr eaLnBrk="1" hangingPunct="1"/>
            <a:r>
              <a:rPr lang="en-US" altLang="zh-CN" sz="1400" b="1" dirty="0"/>
              <a:t>Methods: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1" hangingPunct="1"/>
            <a:endParaRPr lang="en-US" altLang="zh-CN" sz="1400" dirty="0"/>
          </a:p>
          <a:p>
            <a:pPr eaLnBrk="1" hangingPunct="1"/>
            <a:r>
              <a:rPr lang="en-US" altLang="zh-CN" sz="1400" b="1" dirty="0"/>
              <a:t>Results: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zh-CN" altLang="en-US" sz="1400" dirty="0"/>
          </a:p>
        </p:txBody>
      </p:sp>
      <p:sp>
        <p:nvSpPr>
          <p:cNvPr id="6" name="矩形 15">
            <a:extLst>
              <a:ext uri="{FF2B5EF4-FFF2-40B4-BE49-F238E27FC236}">
                <a16:creationId xmlns:a16="http://schemas.microsoft.com/office/drawing/2014/main" id="{4F40214B-1604-4447-8143-FD8A1C530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3291" y="8365194"/>
            <a:ext cx="3052762" cy="317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2436" tIns="76218" rIns="152436" bIns="76218">
            <a:spAutoFit/>
          </a:bodyPr>
          <a:lstStyle>
            <a:lvl1pPr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/>
              <a:t>Conclusion: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66B416BF-79FF-A24C-A1B5-5303497EB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0159"/>
            <a:ext cx="6858000" cy="89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18" tIns="46209" rIns="92418" bIns="46209">
            <a:spAutoFit/>
          </a:bodyPr>
          <a:lstStyle>
            <a:lvl1pPr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15">
            <a:extLst>
              <a:ext uri="{FF2B5EF4-FFF2-40B4-BE49-F238E27FC236}">
                <a16:creationId xmlns:a16="http://schemas.microsoft.com/office/drawing/2014/main" id="{8A28E508-9B6D-9744-BFD1-816A0621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225" y="1431633"/>
            <a:ext cx="6088904" cy="384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2436" tIns="76218" rIns="152436" bIns="76218">
            <a:spAutoFit/>
          </a:bodyPr>
          <a:lstStyle>
            <a:lvl1pPr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注：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该模板为基础样式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可根据论文展示需求做排版调整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中英文皆可展示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不可修改模板大小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不可超出模板预留展示位置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完成后请将壁报展示内容发送至会务邮箱</a:t>
            </a:r>
            <a:endParaRPr lang="en-US" altLang="zh-CN" sz="2400" dirty="0">
              <a:highlight>
                <a:srgbClr val="FFFF00"/>
              </a:highlight>
            </a:endParaRPr>
          </a:p>
          <a:p>
            <a:r>
              <a:rPr lang="en" altLang="zh-CN" sz="2400" dirty="0">
                <a:solidFill>
                  <a:srgbClr val="FF0000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conference_service@vip.163.com</a:t>
            </a:r>
            <a:endParaRPr lang="en" altLang="zh-CN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5970FC2B-93C1-9D8B-8879-AA12FAAF5FBB}"/>
              </a:ext>
            </a:extLst>
          </p:cNvPr>
          <p:cNvSpPr/>
          <p:nvPr/>
        </p:nvSpPr>
        <p:spPr>
          <a:xfrm>
            <a:off x="3812875" y="2863970"/>
            <a:ext cx="2784515" cy="51469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15">
            <a:extLst>
              <a:ext uri="{FF2B5EF4-FFF2-40B4-BE49-F238E27FC236}">
                <a16:creationId xmlns:a16="http://schemas.microsoft.com/office/drawing/2014/main" id="{E02D7EBB-2E94-C02C-1D4D-83DA243ED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875" y="4970485"/>
            <a:ext cx="2784515" cy="70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2436" tIns="76218" rIns="152436" bIns="76218">
            <a:spAutoFit/>
          </a:bodyPr>
          <a:lstStyle>
            <a:lvl1pPr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/>
              <a:t>图片</a:t>
            </a:r>
            <a:endParaRPr lang="en-US" altLang="zh-CN" sz="1800" b="1" dirty="0"/>
          </a:p>
          <a:p>
            <a:pPr algn="ctr" eaLnBrk="1" hangingPunct="1"/>
            <a:r>
              <a:rPr lang="zh-CN" altLang="en-US" sz="1800" b="1" dirty="0"/>
              <a:t>展示</a:t>
            </a:r>
            <a:endParaRPr lang="en-US" altLang="zh-CN" sz="1800" dirty="0"/>
          </a:p>
        </p:txBody>
      </p:sp>
      <p:sp>
        <p:nvSpPr>
          <p:cNvPr id="10" name="矩形 15">
            <a:extLst>
              <a:ext uri="{FF2B5EF4-FFF2-40B4-BE49-F238E27FC236}">
                <a16:creationId xmlns:a16="http://schemas.microsoft.com/office/drawing/2014/main" id="{CF203522-1F34-1F16-5C3F-EEF5F6A69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89389" y="752602"/>
            <a:ext cx="6088904" cy="52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2436" tIns="76218" rIns="152436" bIns="76218">
            <a:spAutoFit/>
          </a:bodyPr>
          <a:lstStyle>
            <a:lvl1pPr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参考样式</a:t>
            </a:r>
            <a:endParaRPr lang="en" altLang="zh-CN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92A510C-0D7C-2F8E-685E-615EBECE7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65903" y="816948"/>
            <a:ext cx="5723068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96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1076</TotalTime>
  <Words>71</Words>
  <Application>Microsoft Macintosh PowerPoint</Application>
  <PresentationFormat>宽屏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</dc:creator>
  <cp:lastModifiedBy>office</cp:lastModifiedBy>
  <cp:revision>8</cp:revision>
  <dcterms:created xsi:type="dcterms:W3CDTF">2020-11-16T01:53:50Z</dcterms:created>
  <dcterms:modified xsi:type="dcterms:W3CDTF">2023-09-15T07:35:19Z</dcterms:modified>
</cp:coreProperties>
</file>