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57" r:id="rId5"/>
    <p:sldId id="261" r:id="rId6"/>
    <p:sldId id="260" r:id="rId7"/>
    <p:sldId id="303" r:id="rId8"/>
    <p:sldId id="262" r:id="rId9"/>
    <p:sldId id="276" r:id="rId10"/>
    <p:sldId id="304" r:id="rId11"/>
    <p:sldId id="308" r:id="rId12"/>
    <p:sldId id="274" r:id="rId1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08" y="-588"/>
      </p:cViewPr>
      <p:guideLst>
        <p:guide orient="horz" pos="1590"/>
        <p:guide pos="285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3T00:15:37"/>
    </inkml:context>
    <inkml:brush xml:id="br0">
      <inkml:brushProperty name="width" value="0.05292" units="cm"/>
      <inkml:brushProperty name="height" value="0.05292" units="cm"/>
      <inkml:brushProperty name="color" value="#f80600"/>
      <inkml:brushProperty name="ignorePressure" value="0"/>
    </inkml:brush>
  </inkml:definitions>
  <inkml:trace contextRef="#ctx0" brushRef="#br0">4716.98 3600.22,'10'0,"1"-11,0 11,0 0,0 0,-1 0,1 0,0 0,0-10,0 10,0-11,-1 11,1 0,0-11,0 11,0 0,-11-11,21 11,-10 0,-11-11,22 11,-11 0,10 0,1 0,-11-10,0 10,-1 0,1 0,11 0,-1 0,-10 0,11 0,0 0,-1 0,-10 0,0 0,0 0,-1 0,12 0,-11 0,0 0,0 0,-1 0,1 0,-11-11,11 11,32 0,-32 0,22 0,-23 0,12 0,-11 11,0 21,-11-21,0 0,0-1,0 1,0 0,0 0,0 0,0 0,-11-11,0 10,0-10,-10 0,-1 0,0 0,1 0,-1-10,0-1,1 0,-1 11,-10-11,10 11,0 0,1-11,-1 11,0 0,1 0,-1 0,1 0,-1 11,0-11,11 0,22 0,33 0,-23 0,1 0,10 0,1 0,10 0,-21-11,-1 11,-10 0,-22 0,-64 11,-12-11,-32 11,-11 11,22-22,21 0,22 0,22 0,22 0,31 0,12 0,0 0,-1 0,12-11,53 0,1 11,32-33,-33 12,1 10,10-21,-32 32,-11-33,-21 33,-1-11,-21 0,-22 22,0-11,-10 22,-1-11,11-11,11 11,0-1,-10-10,-1 0,11 11,-11 0,11 0,0 0,0-1,0 12,11-22,10 0,1 0,10 0,-10 11,0-11,-1 0,-10 0,-22 0,-54 0,11 22,-11-22,-21 0,32 10,-11-10,32 0,1 0,-1 11,66-32,-11 10,118-33,-53 23,-33 10,-32 11,-1 0,1-11,-44 22,-10 11,10-12,0-10,1 0,10 11,33-11,-1-11,12 11,-1 0,33 0,-11 0,-11 0,-21 0,-11 0,-44 11,12-11,-1 0,1 0,-1 0,0 0,1 11,-1-11,11 0,11 11,-11-11,33 0,-11 0,0 0,-1-11,1 0,11 0,-11 11,0 0,-1 0,1 0,-11-10,-11 10,1 0,-12 10,0-10,-10 0,-22 0,21 0,-32-10,11 10,22 0,-1 0,23 0,-12 0,22-11,22 11,-1 0,1 0,-1 0,-10 0,11 0,21 0,-32 0,21 0,-21 0,0 0,0 0,-11 11,-33-1,-31 1,20-11,-42 11,21-11,-11 22,44-22,10 0,0 0,44 0,0-11,10 0,0 11,33 0,-10-11,9 11,-9 0,-12-21,-22 21,1 0,-11 0,-22 0,-43 0,11 0,-11 0,10 0,1 0,32 0,-10 0,10 0,0 0,43 0,12 10,21-10,54 22,-33-11,-10 11,-33-12,0 1,-43 0,-10 0,-12-11,0 0,1 0,-12 0,12 0,-1 0,0 0,12 0,-1 0,43 0,-10 0,-1 0,1 0,0 11,-22-11</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3T00:15:37"/>
    </inkml:context>
    <inkml:brush xml:id="br0">
      <inkml:brushProperty name="width" value="0.05292" units="cm"/>
      <inkml:brushProperty name="height" value="0.05292" units="cm"/>
      <inkml:brushProperty name="color" value="#f80600"/>
      <inkml:brushProperty name="ignorePressure" value="0"/>
    </inkml:brush>
  </inkml:definitions>
  <inkml:trace contextRef="#ctx0" brushRef="#br0">3082.98 3611.22,'0'0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3T00:15:37"/>
    </inkml:context>
    <inkml:brush xml:id="br0">
      <inkml:brushProperty name="width" value="0.05292" units="cm"/>
      <inkml:brushProperty name="height" value="0.05292" units="cm"/>
      <inkml:brushProperty name="color" value="#f80600"/>
      <inkml:brushProperty name="ignorePressure" value="0"/>
    </inkml:brush>
  </inkml:definitions>
  <inkml:trace contextRef="#ctx0" brushRef="#br0">4910.98 3708.22,'0'-10,"22"-1,0 0,-12 11,1 0,11-22,0 22,-1 0,1-10,21 10,-21-11,10 11,1 0,-1 0,1 0,-12 0,1 0,-1 0,-10 0,0 0,0 0,0 0,0 0,10-11,1-11,-1 1,-10 21,0-11,0 11,-11-11,-11 0,0 11,0 0,1 0,-1 0,0 11,-11-11,1 0,-1 0,0 11,1-11,10 0,22-11,10 11,1 0,0 0,-1 0,-10 0,-32 0,-1 0,0-11,1 11,-12-11,1 1,-1 10,-10 0,32 0,-10 0,21-11,0 0,21 11,12 0,10 0,0 0,-10 11,-12 0,1-11,-11 0,-11 10,-22-10,-32 0,-33 0,1 0,-22 0,-1 0,23 0,21 0,11 0,32 11,11-11,33 0,0 0,10 0,-10 0,10 0,12 0,-12 0,0 0,1 0,-11 0,-1 0,1 0,0 0,-12 0,1 0,0 0,-22 0,-10 0,-12 0,11 0,-10 0,10 0,11 0,1 0,31 11,1-11,0 11,-1-11,1 11,32 10,-22-10,33-11,0 11,-11-11,-21 11,-12 0,-31-1,-12-10,11 0,-10 0,10 0,0 0,0 0,11 11,43 11,-10-1,10 1,-21-11,10 0,-10 0,-1-11,-21 10,-21-10,-22 0,-12-10,-20-23,-12 1,11 21,-10 11,21-11,22 11,10 0,1 0,10 0,22-11,11 11,11-11,-1 11,12 0,32 0,21 0,1 0,-33 0,-22 0,-10 0,0 0,-44 0,0 0,1 0,-1 0,11 0,22 0,11 0,10 11,11 11,-10-11,-1 21,22-32,-32 11,0-11,-12 0,-31 0,-1 0,-10-22,-12 22,23-11,10 11,11-10,11-1,0 11,-1-11,12 0,0 11,-1 0,1-11,0 11,-12 0,1 0,-22 11,1-11,10 11,0-11</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3T00:15:37"/>
    </inkml:context>
    <inkml:brush xml:id="br0">
      <inkml:brushProperty name="width" value="0.05292" units="cm"/>
      <inkml:brushProperty name="height" value="0.05292" units="cm"/>
      <inkml:brushProperty name="color" value="#f80600"/>
      <inkml:brushProperty name="ignorePressure" value="0"/>
    </inkml:brush>
  </inkml:definitions>
  <inkml:trace contextRef="#ctx0" brushRef="#br0">7215.98 3719.22,'0'-11,"0"1,0-1,0 0,0 0,-11-10,11 10,0 0,0 0,0 0,0 0,0 1,0-1,11 11,-22 0,0 0,11-11,11 11,-11-11,11 11,0 0,-1 0,12 0,0 0,-1 0,1 11,10-11,-10 0,32 0,-11 0,-10 0,10 0,-21 0,-1 0,-42 11,10-11,0 0,-11 11,1-11,-1 0,-10 10,-1-10,1 0,10 11,1-11,-1 0,0 0,1 0,-1 0,11 0,0 0,33 0,0 0,-1 0,1 0,0 11,-1-11,-53 11,-33-11,32 0,-10 0,32 0,-10 0,21-11,21 11,1 0,0 0,10 0,0 0,12 0,-12 11,1-11,-1 0,-10 0,-1 0,-31 0,-12 0,0 0,1 0,-1 0,0 0,1 0,10 0,11 11,32 10,22 1,-32-11,0-11,-11 0,-1 0,1 0,-11 11,-21-11,-1 10,-11-10,12 0,-12 0,-10-10,11 10,-1-11,12 11,-1-11,11 11,0 0,0 0,11-11,0 0,11 11,11-10,0 10,-1 0,1 0,-1 0,12 0,-1 0,-10-11,0 11,-1 0,1-11,-44 11,1 0,10 0,-11 0,1 0,10-11,54 11,33 0,-11 0,-11 0,-22-11,-21 11,0 0,-33 0,1 11,-1 0,-11 0,-21-11,11 11,0-11,0 0,-12 0,23 0,10 0,-10 0,10 0,11 0,11-11,22 11,0 0,-1 0,1 0,0 0,-12 0,12 0,-11 0,-22 0,-11 0,12 0,-12 0,11 0,0 0,1-11,-1 11,-11 0,11-11,0 11,-10-11,10 11,11-11,0-10,11 21,10-11,1 11,0 0,-1 0,1 0,0 0,-12 0,1 0,11 0,-11 0,-22 0,-11 0,1 0,-1 0,0 0,12 0,-12 0,44 0,-1 0,12 0,-12 0,12 0,-1 0,-10 0,-1-11,-10 11,-22 11,1 0,-12-11,0 11,1-1,-1 1,-10 11,-1-11,12 0,-1-1,11-10,0 0,33 0,0 11,10-11,0 0,23 0,-23 0,0 0,-10 0,0-11,-11 11,-1 0,-20 0,-1 0,-22 0,22 0,1 0,-1 0,32 0,1-10,11 10,-12 0,12 0,-23 0,1 0,-32 0,10 0,-32 0,32-11,11 0,-11 11,11-11,0 11</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3T00:15:37"/>
    </inkml:context>
    <inkml:brush xml:id="br0">
      <inkml:brushProperty name="width" value="0.05292" units="cm"/>
      <inkml:brushProperty name="height" value="0.05292" units="cm"/>
      <inkml:brushProperty name="color" value="#f80600"/>
      <inkml:brushProperty name="ignorePressure" value="0"/>
    </inkml:brush>
  </inkml:definitions>
  <inkml:trace contextRef="#ctx0" brushRef="#br0">4899.98 3947.22,'0'-11,"11"11,0-11,11 11,-1-11,1 11,0 0,10 0,-10 0,21 0,22 0,-22 11,11 11,-10-12,10 1,0 0,-22 0,1-11,-12 0,1 0,0 0,-1 11,-64-11,0-11,-33 0,-11 11,-10-22,11-10,10 21,-11 0,33 0,11 11,21 0,11 0,1 0,10-10,10 10,12 0,21 0,33 0,11 10,-1 12,55 11,-11-1,10 0,-53 1,10-22,-10-11,-1 0,-21 0,-32 0,-12 0,-10 0,-22 11,0-11,-32 0,0 0,-11 0,-22 0,-10 0,-33-22,10 11,1-11,11 12,32-1,22-11,21 22,22-11,32 1,-21 10,11 0,32 0,11 0,43 0,-21 0,21 0,0 0,-11 21,-10-21,-1 0,-21 0,11 0,11 0,-55 0,1 0,-23 0,1 0,-32 0,-1 0,0 11,1-11,-23 0,-21 0,-32-11,11 0,-1-10,11 10,44 11,10 0,11 0,44 0,10 0,44 0,-12 22,12-12,-1-10,-10 11,-43-11,-12 0,-10 0,-43 0,10 0,-10 0,10 0,0 0,11 0,1 0,20 0,23 0,21 0,22 22,21-22,-10 0,-1 0,1 0,-22-11,10 0,-53 0,-54 11,10 0,-10 0,-33 11,0-11,-22 0,-10 0,-11-21,-11-12,32 22,11 0,44 1,21 10,22 0,21 0,33 0,11 32,10-21,12 0,32-11,-22 0,-22 0,-21 0,-32 0,-22 0,-44 0,12 11,-12-11,-32 0,0 0,0 0,0 0,-32 0,10 0,23-11,20 11,23-11,10 11,0 0,43 0,55 11,10 21,-10-32,0 11,-66-11,1 0,-33 0,-32 11,10-11,1 0,-55 0,22-11,-54-21,33 10,-12 11,-10 11,22-11,32 11,32 0,11 0,11-11,11 11,11 0,10 0,-10 0,32 0,-11 0,-11 11,-10-11,0 0,-33 0,-11 0,11 0,-43 0,-21-21,-12 21,1 0,-1 10,0-10,12 0,53 0,11 0,22 0,22 0,21 0,11 0,-22 0,0 11,0 0,-21-11,0 0,-44 0,11 0,-65 0,33 0,-22 0,-10-11,31 11,-21 0,11 0,11-21,11 21,10 0,0 0,1 0,31 0,12 0,54 0,-33 10,-10 1,-12-11,-10 11,0-11,-33 0,1 0,-12 0,11 0,1 0,-22 0,-1 0,1 0,11 0,10 0,0-11,11 11,1 0,31-11,1 11,10 0,-10 0,0 0,-12 0,1 0,-11-10,-21 10,10 0,-11 0,1 0,-1 0,0 0,-10 0,-1-11,-10 11,32 0,0 0,1 0,42 0,11 11,109 43,-109-43,11-1,-21 12,-12-11,-21 0,-11-1,-10-10,-1 0,1 0,-1 0,0 0,1 0,10 0,0 0,0 0,0 0,11-10,11-1,0 11,11 0,-1-11,-10 11,0-11,-22 11,-11 0,1 0,-12 0,12 0,-12 0,12 0,10 0,0 0,33 0,-1 0,33 0,-10 0,31 11,-10 0,-11 10,-32-10,0-11,-44 11,11-11,-10 0,10 0,-11 0,-21-11,10 11,1-11,-33 1,0 10,43 0,1 0,10 0,0 0,11-11,11 0,21 11,12 0,10 0,-11 11,-21-11,10 11,-10-11,-44 0,1 0,-1 0,0 0,1 0,-1 0,-10 0,-1 0,11 0,1 0,-1 0,11 0,0 0,1 0,42 0,66 0,-44 0,-22 0,-10 10,-22 1,-22-11,0 0,12 0,-34 0,-21 0,-21 0,21 0,0 0,33 0,10 0,11 0,33 0,-1-11,1 11,-11 0,10 0,1 0,0 0,-1 0,1 0,-33 0,0 0,22 0,0-10,11 10,-1-11,1 11,-11 0,0 0,-1-11,-10 0,0 0,-10 11,-12-10,11 10,-11-11,12 11,-1 0,11-11,0 0,0 22,0 11,0-1,0-10,0 0,0-22,11 0,-11 0,0 1,0-12,0 11,0-11,0 12,0-12,-11 22,11-22,-11 11,11 1,-11 10,0 21,11 1,0 0,0-12,0 1,0 11,0-11,11 0,0-1,-11 1,11-11,0 0,10 0,-10 0,11 0,-11 0,10 0,-10 0,0 0,11 0,-12 0,1 0,-11-11,11-10,-11 10,0-11,0 11,11 11,0-10,-11-12,10 11,-10 0,-21 11,10 0,0 0,-10 0,10 11,-11 0,11 0,0 0,1-11,-1 10,0-10,11 11,-11-11,11 11,-11-11,22 0,0-11,0 0,0 11,-1-10,-10-12,0 11,0 0,0 11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3T00:15:37"/>
    </inkml:context>
    <inkml:brush xml:id="br0">
      <inkml:brushProperty name="width" value="0.05292" units="cm"/>
      <inkml:brushProperty name="height" value="0.05292" units="cm"/>
      <inkml:brushProperty name="color" value="#f80600"/>
      <inkml:brushProperty name="ignorePressure" value="0"/>
    </inkml:brush>
  </inkml:definitions>
  <inkml:trace contextRef="#ctx0" brushRef="#br0">4975.98 3925.22,'0'11,"0"0,0-1,0 12,0-11,0 0,0-1,0 1,11 0,-11 0,-11-22,0-11,-32 1,11 10,-1 11,-10-11,10 11,1 0,10 0,1 0,10 0,-11 0,22 11,0 0,11 10,32 12,22-11,22-12,10 23,-10-33,-11 21,-33-21,0 11,-32-11,11 0,-12 0,-10-11,0 1,0-1,-21 0,-23 0,12 0,-33-10,-11-1,33 11,-11 11,32 0,1-11,10 11,11-10,43 10,11 10,11 1,11 0,-22 22,11-23,-33 1,12-11,-23 0,-10 0,0 0,-22 0,-32 0,10-11,-32-21,-10 21,-12 0,33-10,22 10,10 11,11 0,33 0,10 0,12 0,-1 21,33-10,-22 11,43 21,-32-43,11 11,-11 11,-22-12,-11-10,-10 0,-11 0,-22 0,0 0,-11 0,1 0,-1-10,-10 10,10-11,0 0,1 11,10-11,-11 11,1-11,-1 1,0-1,1 0,-1 0,1-11,10 12,0-12,0 22,0-22,11 12,0-1,0 0,11 0,0 11,0-11,-11 0,11 11,-1 22,1-11,-11 0,0 0,11-11,0 0,0 0,-11-11,10 0,1 0,-11 0,0-10,11 21,-11-11,0 22,0-1,11 1,-11 0,11 0,0 0,-22-22,-11 11,0-33,1 23,-1-12,11 22,-10-11,21 0,0 22,0 0,0 0,0 0,-11-11,-11 0,1 0,-1 0,-10 0,-33-11,43 0,-43 11,11-11,21 11,12-11,-1 11,11 0,22 0,0 0,0 0,32 0,-10 0,-12 0,12 0,-1 0,-10 0,10 11,12-11,-12 0,0 0,-10 0,0 0,-1 0,-31 0,-66 0,22-11,-11 11,32 0,12 0,-1 0,33 0,11 0,-1 0,33 0,22 0,0 0,10 22,12 10,-33-32,21 0,-53 0,-1 0,-21 0,0 0,-44 0,12-10,-23 10,12 0,-22 0,21-11,12 11,-1 0,22-11,11 11,21 0,12 0,10 0,11 0,-22 0,-22 0,1 0,-22 11,-22-11,1 11,-12-11,1 0,-22 0,11 0,-22 0,11 0,-22 0,22 0,10-11,23 11,10 0,22-11,10 11,34 0,-12 0,11 0,-11 0,22 0,-11 0,0 0,-21-11,-1 0,-10 0,-1 11,-10 0,0 0,-33 0,12 0,-12 0,0 11,-10-11,-11 22,-11-22,-11 0,32 0,12 11,-1-11,0 0,11 0,11 11,33 10,-11-10,10 0,0 0,23 0,-23 10,-10-10,-1-11,1 0,-11 0,0 0,-55 0,-21 0,-10-11,10 0,-11-10,44 10,-1 0,22 11,55 11,10 11,11-1,32 12,-11-23,12 1,-66 11,-10-22,-11 0,0 0,-33 0,-11 0,-10-11,-22 0,-10-21,31 21,12 11,10 0,1-11,10 11,0 0,22 11,10 0,23-11,-23 0,1 11,-11-11,-33 0,0 0,1 0,-12 10,-21-10,33 0,-1 0,11 0,22 11,11-11,-1 0,1 0,0 0,-1 11,1-11,-1 0,1 0,0 0,-1 0,-10 0,0 0,0 0,-22 0,0 0,-10 11,10-11,-11 0,11 0,-10 0,-1 0,0 0,1 0,-1 0,11 0,33 0,43-22,0 22,21 0,22 11,-10 0,-12-11,1 0,-22 0,-22 0,-21 0,-11 0,-22 0,-11 0,-21 0,-11 0,-11-22,0 22,11-11,11 1,21 10,0-11,1 11,10 0,0 0,87 11,32-11,0 0,-21 10,-22-10,-44 0,1 0,-33 0,-21-10,21 10,-33 0,1-11,-11 11,22 0,-1-11,1 11,10 0,11 0,0-11,-10 11,64 0,22 0,32 22,-10-22,-22 11,-33-11,-10 0,-11 0,-22 0,-11 0,-21-11,-22 0,-21-11,-12-10,12 21,-12 0,33-10,11-1,33 22,10 0,0 0,11-11,22 11,-1 11,12 0,10 0,-11-11,1 0,-11 10,-1-10,-10 0,-33 0,1 0,-1 0,0 0,1-10,10 10,11-11,11 11,10 0,1 0,0 0,10 0,1 0,-1 0,11 0,1 0,-23 0,12 0,-12 0,-10 0,-32 0,-12-11,1 11,-22 0,10 0,23 0,-1 0,11-11,0 11,55 0,31 22,-10-22,22 32,10-21,-54 0,12 0,-45 0,1-11,-32 0,-12 0,-32 0,-21 0,-1 0,-21 0,-11 0,32-22,33 11,22 11,21-11,0 11,33 0,-1 0,23 0,10 0,32 11,1-11,-1 0,1 0,-44 0,-21 0,0 11,-12-11,-10-11,0 0,-10 0,-1 11,0-10,0 10,22 0,11 0,32 0,-22 0,-10 0,-1 0,1 0,0 0,10 0,-10 0,-1 0,-96 0,10 0,-22 0,-10-22,54 11,10 11,11 0,1 0,10-11,22 11,10 0,1 0,0 0,10 0,-10 0,21 0,-10 0,-12 0,1 0,-1 0,1 0,0 0,-11 0,-1 0,12 0,-11 0,0 0,-1 0,-20-11,-12 11,-10-10,-12 10,12-11,10 11,11 0,44 0,-12 11,34-1,-12 1,11 11,11-22,-33 0,12 0,-34 0,45-11,-34 0,1 11,-11 0,-44 0,1 0,-33 11,-22-11,1 0,-12 0,33-11,-10 0,31 11,12 0,10-10,11 10,1 0,20 0,23 0,10 10,11 1,-10 0,53 11,-32-11,11-11,-33 0,-21 0,-1 0,-42 10,-12-10,-21 11,-11-11,-22 0,23 0,-1 0,43 0,11 0,0 0,65 11,65 11,-32-11,21 10,-21-21,10 11,-54-11,12 0,-34 0,-10 0,-43 0,-1 0,-10 11,0-11,-12 0,-9 11,20-11,-21 0,33 0,10 0,1 0,10 0,-11 0,11 0,11 10,44-10,20 11,-9 11,-12-22,0 0,-32 0,11 0,-12 0,1 0,-86-11,-12 11,0 0,1 0,53-11,12 11,10 0,22 0,21 0,33 0,32 22,12-11,-23 10,1-21,10 0,-32 0,-22 0,-21-10,-33 10,-10 0,-34 0,12 0,-22 0,11 0,-11 0,22 0,-11 0,21 0,12 0,-1 0,11 0,0 0,11-11,11 0,-11 0,65 11,-21 0,10 0,21-11,-21 11,11-32,-11 32,-10-22,-23 11,12 1,-12-1,-21 0,-32 22,-22-11,-11 11,-22-11,-10 10,11-10,42 0,23 0,10 0,0 0,11-10,22 10,21 0,22 0,0 0,0 0,-22 0,0 0,-21-11,-1 11,-10-11,-32 11,10 0,-11 0,44 0,-1-11,44 11,-21 0,10-11,11 0,-33 11,11-10,-21 10,-65 0,-22 0,-119 0,97 0,1 21,32-21,-11 0,32 0,1 0,10 0,1 0,10 0,54 0,22 0,11 11,10-11,-21 0,-11 0,-21 0,-12-11,1 11,-11-11,0 11,-44 0,-21 0,-22 0,-21 0,-33 0,44 11,-23-11,55 0,22-11,21 11,11-10,54 10,43 10,-10 12,0-22,-1 0,12-11,-12 11,-10-21,-11-1,-22 11,-32 11,10-11,23 11,-23 0,1 0,21-11,-21 11,0 0,-12 0,1 0,-22 0,-10 0,-1 0,0 0,-10 0,0 0,-33 0,-22 0,-10 11,10 0,1 0,42 11,34-22,31 0,66-11,-22 11,21 0,12 0,-55 0,-11 0,1 0,-12 0,-10 0,-22 0,-43 0,-43-11,0 11,-33 22,0-22,43 10,12-10,42 0,11 0,1 0,42 0,34 11,-23-11,11 0,44 0,-1 0,12-11,10-10,-21 21,21 0,-22 0,12 0,-12 0,1 0,-12 21,-31-10,-23-11,-53 0,-33 0,0 0,-21 0,-1 0,0 11,-10-11,11 22,42-22,1 11,11-1,10 1,11-11,0 0,11 11,44-11,53 0,141 0,-130 0,-21 0,-1 0,-64 0,-11 0,-33 0,0 0,-10 0,-33 0,0 0,-21 0,-12 11,12-11,-1 21,-10-10,32 0,11 11,32-22,0 0,33 0,33 0,42-22,11 11,-10-10,0 21,10-11,-54 0,-21 11,-11 0,-22 0,-32 0,-22 0,-22 0,-10 0,-11 22,-1-12,34 1,42-11,12 0,53 0,33 0,21-11,-10 11,11-21,-22 21,-11 0,-11 0,-11 0,-10-11,21 11,-10-11,-12 11,1 0,-11 0,-11-11,-22 11,1 0,-1 0,0 0,-10 0,-22 0,43 0,-21 11,21-11,0 0,0 0,33 0,43 0,21 0,1 22,-22-22,-11 11,-22-11,-10 0,-33 0,-21 0,-55 0,0 0,-21 0,-22 0,22 0,0 0,22 0,53 10,11 1,12-11,31 0,1 0,32-11,-11 11,22 0,11-10,-11-12,11 22,-33 0,11-11,-11 11,11-11,-10 11,-1-10,-22 10,-21-11,11 11,-11-11,0 0,-21 11,10 0,-11 0,-10-11,-22 0,21 11,-32 0,11 0,33-10,-1 10,44 0,21 10,11 12,11-22,0 11,10-11,-42 11,-11-11,-1 0,-21 11,-11-11,-32 0,-33 0,-21 0,-238 0,237 0,55 0,21 0,12 0,20 0,44 0,33 10,10-10,-10 33,-1-33,-31 11,-23-11,-10 10,-33-10,-11 11,-21-11,-401 22,347 10,0-10,53-11,23-11,10 0,33 0,-12 0,1 0,11 0,-1 0,44 0,0 0,33 0,10 0,0 0,0 0,-21 0,-55 0,11 0,-21 0,-44 0,1 0,-44-11,-11 0,-10-10,-44 21,-11-11,33-11,21 22,23 0,31 0,22 0,-10 0,31 0,1-11,43-10,33 21,10-11,11 11,-21 0,43 0,-22 0,0 0,-43 0,0 0,-11 0,-21 0,-12 0,-10 0,11 0,-44 0,-10 0,-23-11,-31 11,-1 0,-64 0,21 0,0 0,44 0,53 0,22 0,76 22,76-1,-11-21,-22 33,22-33,-44 0,12 0,-33 0,-22 0,11 0,-11 0,11-11,-32 11,0 0,-33 0,-22 0,-21-11,-11 0,-10 11,-12-11,-10-10,10 21,22 0,0 0,33 0,10 0,11 0,22 0,22 0,32-11,21 11,1 0,10 0,-10 0,-1 0,1 0,-55 0,12 0,-1 0,-22 0,1 0,-11 0,11 0,-44 0,-43-11,33 0,-55 1,22 10,33-11,10 11,0 0,11 0,33 0,11 0,21 0,-11 11,54-1,-53 1,21-11,-22 0,-22 0,1 0,-65 11,-22-11,-22 0,-10-11,32 11,0-21,43 21,1 0,-1 0,11 0,1 0,-12 0,11 0,0 0,33 0,0 0,-1 0,-10 0,43 10,22 12,10-22,-42 11,10 0,-22-11,-10 0,0 0,-1 0,-10 10,-22-10,-21 0,-44 0,-21 0,-12-32,23 32,-12-22,55 12,0 10,21 0,33 0,54 10,0 1,21-11,12 22,10-11,-21 10,10-21,-54 0,-21 11,0-11,-12 0,-31 0,-12 0,-21-22,-32 22,-23-10,-31-12,10 11,0-21,-21 10,-1 22,22 0,33 0,86 0,0 0,55 0,64 11,-11-11,-10 0,-22 0,-33 0,1 0,-12 0,-10 0,0 0,-33 0,-10 0,10 0,0 0,1 0,10 0,43 0,23 0,-12-11,11 11,-22 0,-10 0,0 0,-1 0,-10 0,-33-11,-10 11,10-11,-21 1,11-1,10 0,-10 0,10 11,11 0,22-11,11 11,-1 0,1 0,-1 0,12 0,10 0,0 11,33 11,-43-11,-12-1,1-10,0 11,-12-11,-10 11,-21-11,-23 0,-31 0,42-22,1 12,10 10,1 0,10-11,22 11,21 0,11 21,55-10,-33 0,10 11,-10-11,-11-1,-21-10,-1 0,-10 0,-11 0,0 0,-22 0,-11 0,-10 0,-22-10,32-1,-43-22,11 22,0 1,10-1,-10 0,33 0,-1 11,22-11,11 11,0-11,0 11,-1-10,12 10,21 0,-10 0,32 0,0 0,0-11,-11 11,0-11,-43 11,10 0,-42 0,-1 0,0 0,-10 0,-1 0,12 0,-1 0,0 0,12 0,31 0,1 0,-11 0,32 0,-21 11,-1-11,-10 11,0-11,-22 0,-11 0,1 0,-33 0,21 0,-32 0,33 0,10 0,1 0,10 0,32 0,1 0,0 0,10 10,22 1,-10 0,-23-11,1 11,-11-11,-22 0,-54 0,22 0,-33-11,-11 11,55-11,-1 11,-10 0,21 0,12 0,20 0,12 0,0 0,32 11,-22 0,22 0,-21-11,-12 11,1-11,-11 10,0-10,-22 0,-11 0,-43 0,-10-21,10 21,-22-11,44 11,32 0,0 0,11-11,11 11,76 11,-12 11,12-12,10 1,-10 11,-1-11,-31-11,-23 0,-10 11,-12-11,1 0,-32 0,-23 0,-10 0,11 0,-11 0,32 0,11 0,1-11,31 11,1 0,0 0,10 0,22 0,-21 0,-12 0,1 11,-11-11,-22 0,-22 0,-53 0,21 0,-22 0,12-11,42 11,22 0,0-11,22 11,11 0,0 0,-1 0,-10 0,11 0,-1 0,23 0,-12 0,11 0,-10 0,-12 0,1 0,0 0,-1 0,1 0,0 0,-1 0,1-11,0 11,-1 0,-10 0,-22 0,0 11,-10-11,-1 0,-10 11,-1-11,-21 0,-11 0,-65 11,22-11,22 0,21 0,32-11,55 11,32 0,-22 0,12 0,21 0,-1 0,-9 0,-23 0,1 0,10 0,-32 0,10 0,1 0,-11-11,-22 11,0 0,-32 0,21 0,11 0,-10-11,-1 11,11 0,0-11,1 11,-1 0,0 0,0-11,0 11,11-10,0-1,0 0,11 11,0 0,0 0,10 0,1 0,0 0,-1 0,12 0,-12 0,23 0,-33 0,10 0,1 0,-44 11,-21-11,10 11,-10-11,22 0,-1 0,0 0,11 0,22 0,11 0,0 0,21 0,-11 0,12 0,20 0,12 0,-11 0,22 0,-55 0,1 0,-12 0,-21 10,-11-10,1 0,-12 0,0 0,1 0,-12 0,1 0,-33 0,11 11,10-11,1 0,0 0,-22 0,43 0,1 0,-1 0,11 0,22 0,11 11,21 11,22-22,0 11,0-11,21 0,-10 0,-11 0,-22 0,-21 0,-1 0,-10 0,-32 0,-1 0,-21 0,-11-11,10 11,-10 0,11 0,21 0,-10 0,10 0,11 0,-10 0,10 0,98 0,-1 0,-10 21,-33-21,11 0,-32 0,-22 11,-22-11,1 11,-12-11,-53 0,10 22,-11-12,1-10,-12 0,55-21,11 21,10 0,11 0,33 0,-11 0,10 0,33 11,-10-11,-1 10,-11-10,1 0,-12 0,1 0,-11 0,11 0,-12 0,1 0,0 0,-22 0,0 0,-32 0,11 0,-12 0,-10 0,-32 0,32-21,32 21,11 0,22 0,43 0,-11 11,55-11,-33 10,10 1,-31 0,-12-11,22 0,-21 11,-1-11,33 0,-11 0,-11 0,-21 0,0 0,-12 0,-31-11,-22 11,-12 0,12 0,-22 0,11 0,11 0,21 0,-10 0,-1 0,12 0,-12 0,-10 0,21 0,1 0,10 0,-11 0,11 0,33 0,21-11,-10 0,-1 11,22 0,-10-10,-12 10,11 0,-10 0,-12 0,12 0,-1 0,1 0,-12 0,1 0,-33 0,0 0,-10-11,-1 0,1 11,-66 0,0 0,-21-11,-22 11,22 0,22 0,42 0,23 0,32 0,43 0,-11 0,11 0,11 0,-33 0,1 0,-11 0,-12 0,1 0,-11-11,11 11,0 0,0-10,10 10,-10 0,0-11,-22 11,-11 0,1 0,-12 0,1 0,-33 0,11 0,11 0,21-11,0 11,11 0,11-11,33 11,10 0,22 0,22 0,-12 0,-31 0,10 0,-22-11,-10 11,-11 0,-44 0,-32 0,0 0,-32-32,11 32,-1 0,54-11,12 11,10 0,22 0,32 0,-10 0,32 0,-1 0,-9 11,-23 10,-10-21,10 0,-10 0,-1 0,-10 0,0 0,0 0,-33 0,1 0,-1 0,0 0,11 0,-10 0,-1-10,-21-1,10 11,1-11,10 11,1 0,10 0,-11 0,44 0,21 0,76 0,-43 11,-44-11,1 0,-12 0,-10 0,-32 0,-1 0,-54 0,55 0,-1 0,11 0,0 11,22-11,0 0,0 0,10 0,1 0,0 0,-1 0,-10 0,-22 0,-10 0,10 0,-11 0,-53 0,-12 0,-21 0,0-22,10 11,55 11,32 0,0-11,22 11,0 0,11 0,-1 0,-10 0,11 0,21 0,-11 0,12 0,-23 0,23 0,-1 0,-21 11,-1-11,12 0,-12 0,1 0,10 0,-10 0,0 0,-12 0,1 0,0-11,0 0,0 11,0 0,-1 0,12 0,10 0,1 0,-11 0,-1 0,1 0,-1 0,1 0,0 0,-1 0,1 0,-11 0,32 0,-21 0,-1 0,-10 0,0 0,-22 0,-10 0,-1 0,0 0,-43 0,0 0,1 0,-23 0,11 0,55 0,-1 0,44 0,-1 0,12 11,42 11,12-11,-22 0,32 10,-32-10,11-11,-44 0,-10 0,-44 0,-10 0,-55 0,-21-32,0 32,11 0,10 0,44 0,21 0,11 0,65 0,1 0,9 0,23 0,-11 32,-44-32,1 0,-12 0,-10 0,-22 0,-32 0,-44-22,1 22,-1-10,1 10,43-11,21 11,44 0,32 0,11 0,-1 11,34-11,-12 32,1-32,-11 0,-33 0,-21 11,-1-11,-10 0,0 0,10 0,-10 0,11 0,0 0,-12 0,-10 11,-10-11,-1 0,0 0,-11 0,1 0,-33 0,21 0,1-11,10 11,0 0,1 0,21-11,-11 11,22 11,10-11,-10 11,0-11,21 11,-21-11,43 10,-21-10,-12 11,-10 0,0-11,-22 0,-21 0,-1 0,1 0,-22 0,11-32,-33 32,33 0,10 0,-10 0,32 0,22 0,32 0,0 0,11 0,-21 21,21 1,-32-11,10-11,-10 0,-11 0,-33 0,-43 0,-32-22,-12 22,23-11,-11-10,53 10,-10 11,43 0,76 0,0 0,33 11,10-11,-22 10,12 1,-33 11,-44-22,-10 0,0 0,-22 0,-21 0,-33 0,-22-11,1 11,-12 0,12 0,42 0,12-11,10 11,11-11,1 11,20 0,12 0,0 0,-1 0,23 0,-34 0,12-10,0 10,-1 0,-10 0,0 0,11 0,-12 0,1 0,-11-11,11 11,0 0,0 0,-11-11,11 11,-11-11,10 0,-10 0,11 11,0 0,0-10,0 10,-22 0,-65-33,44 33,10 0,-10 0,-1 0,1 0,10 0,0 0,12 0,-1 0,32 0,1 0,10 0,55 22,-44-22,-10 0,-12 0,-10 0,0 0,0 0,0 0,-22 0,0 0,-21 0,10 0,11 0,-11 0,12 0,-1 0,0 0,0 0,-10 0,-1 0,0 0,1 0,-33 11,21-1,-21 1,11 0,-1-11,23 11,-1-11,11 0,-10 11,10-11,0 0,-11 11,12-11,-1 0,0 0,0 10,0-10,0 0,22 0,11 0,0 0,-12 0,1 11,-11 0,-21-11,-1 0,-21 0,10 0,-53 0,-1 0,1 0,21 0,21 0,12 0,21 0,0 0,11-11,22 11,10 0,12 0,21 0,-1 11,-9-11,-12 11,-22-11,1 0,-11 0,-33 0,-21 0,-11 0,11 0,-22 11,21-11,23 0,-1 0,33 0,11 0,-1 10,12 12,-12-22,1 0,0 0,-22 11,-22 0,0-11,-21 11,11-11,-12 0,12 0,10 0,11 0,33 0,0 0,10 0,22 0,-21 0,-1 0,-10 0,-1 0,-10 0,-22 0,-21 0,10 0,-21 0,-11 0,22 0,10 0,0 0,1 0,31 0,23 0,32 10,11 12,-12-22,-31 0,-1 0,-10 0,0 0,-12 0,-10-11,-21 11,-1 0,-10 0,-33 0,0 0,32 0,12 0,10 0,0 0,22 0,0 0,43 0,-11 0,11 0,-10 0,10 0,0-11,-22-10,-10 21,-1 0,1 0,0 0,-1-11,-31 11,-12 0,-11 0,12 0,-1 0,1 0,-1 0,0 0,11 0,1 0,20 0,12 0,11 0,21 0,11 0,21 11,22-11,-21 0,-1 0,-31 0,-1 0,-44 0,12 0,-22-11,-11 11,-10 0,-33 0,10 0,-10 0,-22 0,-21-22,11 22,42-11,23 11,-1 0,11 0,22 0,0 0,10 0,44 0,0 0,11 11,11 0,21-11,-11 0,-32 0,-11 0,-43 0,11 0,-12 0,1 0,-32 0,10 0,-11-11,-10 0,-1 11,12-10,10 10,0 0,11-11,11 11,21 0,22 0,-10 0,53 11,-11 10,12 12,-55-22,-21-11,-1 0,-10 0,0 0,0 0,0-11,-1 11,12 0,-44 0,1-22,-1 22,1-11,-1 11,0-11,11 11,22 0,11 0,10 22,12-11,-23 11,12-22,-1 10,-10-10,21 0,-21 0,-11 0,-1 0,-42 0,-11 0,-22 0,-11 0,-11-32,-10 10,11 22,21 0,32 0,-10-11,21-10,11 21,33 0,119 11,-55-1,12 23,-12-22,12 10,-34-21,-20 0,-1 0,-21 0,-12 0,1 0,0 0,-11-10,-11 10,-21 0,-33-11,-22 11,-10 0,32-33,-32 1,-1-1,55 23,-11 10,32 0,1 0,10 0,0 0,11-11,-11 11,22 0,32 0,11 0,-10 0,31 32,-53-21,11-11,-12 11,1-11,-1 0,-10 0,11 0,-11 0,0 0,-11-11,-22 11,0 0,-10-11,-22 0,-33 1,-32-23,-11 11,1 22,-1-10,11-12,32 22,55 0,21 0,0 0,11-11,11 11,32 0,0 0,12 0,31 11,1 0,-1-11,12 11,-55-11,-11 0,-10 0,0 10,-1-10,1 11,-1-11,1 0,0 0,-11 0,-22 0,-11 0,0 0,1 0,-22-21,-12 10,12 11,22 0,-1 0,11 0,22-11,0 11,43 0,-11 0,33 0,-44 0,-10 0,10 0,-10 11,0-11,-1 0,-32 0,-10 0,-12 0,-21 0,-21-11,10 11,-11-11,11 11,33 0,21 0,32 0,33 0,-10 0,42 0,-32 11,11-11,-32 0,-12 0,-10 0,11 0,-33 0,-21 0,-12 0,-31 0,-1 0,-11 0,22-11,44 11,10 0,43 0,12 0,21 0,-11 0,11 11,-22-11,22 0,-22 11,-21-11,-1 0,-42 0,-12-11,-21 11,22-11,-1 11,12 0,-1 0,11 0,11-11,33 11,-1 0,0 0,-10 0,0 0,-1 0,1 0,0 0,-12 0,1 0,0 0,0 0,-22 0,0 0,-43 0,22 0,-33 0,0 0,-11 0,33 0,21 0,11 0,76 0,33 0,-33 0,21 0,-21 0,-11 0,-43 0,11 0,-1 0,1 0,0-11,-1 11,1 0,-1-10,-10 10,0 0,-43 0,-55 0,22 21,0-21,11 0,33 11,-1-11,11 0,11 11,76-11,10 0,1-11,10 11,-64-11,-12 0,-10 11,-22 0,-21 11,-11 0,-33 0,-11 11,-10-12,32-10,11 11,22-11,10 0,0 0,11 0,1 0,-1 0,-11 0,1 0,10 0,0 0,87 0,10 0,1 0,-1 0,-32 0,-32 0,-11 0,-33 0,-10 0,-1 0,-10 11,11 0,10-11,11 0,0 0,22 0,76 0,-1 0,22 0,1-11,-23 11,-10 0,-55 0,-31 0,-44 0,-11 0,43 0,-10 0,-12 0,12 0,-1 22,1-22,-1 0,12 0,-1 0,1 11,10-11,0 0,0 0,54 0,11-22,-10 11,10 0,-33 0,1 11,-11 0,-54 0,-11 0,-33 11,33-11,21 0,12 0,10 0,22 0,21 0,22 0,22-11,-22 1,0-1,-21 11,-12-11,1 0,-11 11,10-11,-10 11,-32 0,-1 0,0 0,-10 11,-11 0,21-11,0 11,1-11,10 0,0 0,54 0,1 0,21 0,-33-11,22 0,-11 0,-21-10,0 21,-12 0,-20 0,-12 0,-10 32,-44-32,-22 0,12 11,10 0,44-11,21 0,33 0,32-11,-22 11,1 0,-1 0,11-11,-21 11,10-11,-10 11,0-11,-1 11,1-10,10-23,33 33,-11-11,11 11,-11-10,-10-1,-23 11,1 0,-11-11,-22 11,0 0,0 0,1 0,-12 0,0 0,1 0,-1 0,0 0,1 0,10 0,-11 0,-21 0,21 22,-10-12,10 1,-10 0,10-11,22 11,-11-11,33 0,10 0,55 0,-55 0,12 0,-23 0,-10 0,11 11,-1-11,1 10,0-10,21 0,-21 11,-1 0,-10-11,-11 11,0 0,-22-11,-32 0,11 11,0-1,10 1,12-11,10 0,33 0,42 0,-20 0,-1 0,-11 0,-21 0,0 0,-43 0,-22 0,-11 11,-22-11,-10 22,10-1,-10 12,32-22,22-1,10 12,22-11,0-11,22 0,22 0,-1-11,22 0,11 0,11 11,10-21,-42 21,10-11,0 11,-32-11,-1 11,-21-11,-32 11,-1 0,12 0,-23 0,23 0,10 0,-32 22,21-11,0 0,1-1,-1 1,0-11,98 0,54-21,-22-1,22 22,-11-11,-32 11,-1 0,-64 0,-11 0,-44 0,12 0,-23 0,-10 0,22 0,-22 0,10 0,12 0,-11 0,-1 0,-21 11,11-11,33 11,-1 0,11-11,0 0,33 0,0 0,-1 0,1-11,10 0,12 11,-12-11,-10 0,-11 11,-44 0,-32 0,-32 33,-33-1,11 1,-11-1,0-10,33-22,65 0,21 11,22-11,10 0,1 0,-1 0,12 0,21-11,11 0,11-21,-1 10,55-43,-65 54,-32-10,-1 10,-10 0,-11 11,-1-11,1 11,0-11,0 0,-11 1,-11 10,0 0,-10 0,10 0,-22-11,22 11,-10 0,-1-11,0 11,12 0,-1 0,0 0,-11 0,1 0,-1 0,0 0,-10 0,10 0,12 0,20 0,1 0,0 0,-11 11,-22 0,12-11,-12 10,0 1,1 0,-1 0,0 0,1-11,10 11,0-1,0-10,0 0,1 0,-12 0,11 11,0-11,1-11,-1 1,-11-12,11 22,0 0,11-11,0 22,11 11,11 10,10-10,-10-12,0 1,-12-11,-10 11,11-11,0 0,0 0,0 0,0 0,-1 0,-10-11,11 0,0 1,-11-1,11 11,0-11,-1 0,-10 0,11 11,-22-21,-10 10,-1 0,1 0,10 0,0 11,0-10,11 20,0 12,0 0,0-11,0-1,0 1,0 0,11-11,-11 11,0 0,11-22,0 0,10 0,1 0,-1 1,1-1,0 0,-1 0,1 0,-11 0,-11 1,11 10,-1-11,1 11,-22 0,1 11,-1-1,0-10,11 11,-11 0,11 0,22-11,-1 0,34-22,-1 11,0-10,-22 21,-10-11,-11 0,0 11,-33 11,0 0,1 0,-23-1,1 1,-33 22,22-22,22-11,10 0,0 10,12-10,-1 0,22 0,10 0,1 0,0-10,-1-1,1 0,-22 0,11 11,-11-11,10 0,12 11,0-21,-1 10,1 0,-11 11,10-11,-10 0,0 11,0 0,11 0,-12 0,1 0,-11 11,-32-11,-12 22,1-11,-11 10,32-10,1 0,10-11,22 0,43 0,32 0,-21 0,33 0,-66 0,-10 0,-11 0,-44 0,-21 0,22 0,-1 0,12 0,10 0,22 0,-1 0,-10-11,11 0,0 11,0 0,-22 0,0 0,-10 11,-1 0,-21 11,21-11,-10 21,21-21,-11 0,11-11,22 0,11 0,-1 10,1-10,0 0,-1 0,1 0,-11 0,0 0,-1 0,-10 11,0 0,-21 0,-1 0,0-11,1 0,-1 0,33 0,21 0,12 0,-12 0,-10 11,0-11,-1 0,-10 0,0 0,10 0,1 0,-11 0,0 0,0 0,-1 0,1 0,0 0,0 0,-11-11,-11 11,0 0,0-11,1 11,-12 0,0-11,1 11,-1-11,0 11,1 0,-12-11,-10 11,21 0,1 0,10 0,-22 11,33 0,0 0,22 0,0 0,-1-1,12-10,10 0,-21 11,-1-11,1 0,0 0,-12 0,12 0,0 0,-11 0,-33 0,0 0,11 0,1 0,20 0,1-11,11 1,0 10,-12 0,12 0,-11-11,0 11,-1 0,1 0,11 0,-11 0,0 0,-1 0,1 0,11 0,-11 0,-1 0,1 0,-22 0,1-11,-1 0,-11-11,11 22,1-10,-1 10,11-11,-11 11,11-11,-11 11,0 0,0 0,11-11,0 0,-10 11,10-10,0 20,0 12,10 0,1-12,0 1,0 0,0-11,-11 11,11-11,-22 0,-11 0,11 0,0 0,-10 0,10 0,-11 0,12-11,20 11,1 0,-11 11,11-11,-22 0,-32 0,10 0,12 0,10 0,11-11,0 0,11 0,-11 1,11 10,-11-11,0 0,0 0,10 11,-10-11,11 11,0 0,-11-10,22 10,-11 0,-1 0,12 0,0 0,-1 0,-10 0,0 0,-44 0,12-11,-1 11,11 0,-21-11,21 11,-11 0,12 0,-1 0,22 0,-1 0,12 0,0-11,-1 11,1 0,0 0,-1 0,1 0,0 0,-12 0,1 0,-22 0,1 0,-23 0,-10 0,0 0,21 0,11 0,-11 0,33 0,11 0,0 0,-1 0,-10 0,-33 0,1 0,-12-11,1 11,10 0,1-11,10 11,22 0,21 0,-10 0,-1 0,1 0,0 0,-1 0,-10 0,0 0,0 0,10 0,-32-10,-10 10,-1-11,11 11,1 0,-1 0,0 0,0-11,0 11,-10 0,-1 0,0 0,1 0,-1 0,11 0,0 0,1 0,20 0,1 0,11 0,-11 11,0-11,10 0,1 11,-1-11,23 0,-12 0,-10 0,-1 0,1 0,-11 0,11 0,-12 10,1-10,-11 11,0 0,0 0,0 0,0 0,0-1,0 1,-11-22,-10 1,10 10,0 0,0 0,33 0,-11-11,0 11,-11-11,0 0,0 0,0 0,-11 1,0 10,-11 0,1-11,-1 0,0 11,1-11,-12 0,12 11,-1 0,11-11,0 11,22 0,11 0,-1 0,1 0,0 11,-1-11,1 0,-11 0,10 0,-10 0,0 0,-11 11,11-11,0 11,0-11,-11 11,-11-11,-11 0,0 0,1 0,10 0,43 0,-10 0,0 11,-1-1,1-10,0 11,-12-11,-10 11,0 0,11-11,11 11,0-11,-1 0,1 0,-1 0,-21 11,-32-11,10 0,1 0,-12 0,12 0,-1 0,11 0,0 0,22 0,11 0,-1 0,-10 0,0 10,-22 1,-10-11,-1 0,-10 0,-1 0,-10 0,32 0,-43 0,32 0,1 0,-1 11,11-11,0 0,11 11,11-11,11 0,-11 0,10 0,1 0,-11 0,10 0,-10 0,0 11,-11-1,-11-10,0 0,-10 0,-1 0,11 0,22 0,0 11,32 0,-10 0,-44-11,-32 0,10-11,1 11,-12 0,1 0,21 0,1 0,42 0,1 0,11 0,-12 11,22-11,-21 0,-11 0,-22 0,-21 0,-12 0,1 0,-54-22,10 22,1 0,-23 0,23 0,-12-11,55-21,22 32,-1 0,54 11,12 21,10-21,0 0,-11 0,-10-11,-44 0,-11 11,0-11,-10 0,0 0,-1 0,22 0,0 0,-10 0,10 0,43 10,-10-10,0 0,-1 0,-10 0,-32 0,-34 0,-31-21,-1-1,55 22,10 0,11 0,1 0,31 0,12 11,-1-11,11 0,1 0,-12 11,22-11,-32 0,0 0,-12 0,-20 0,-23 11,1-11,-1 0,-21 0,-11 0,33 0,-1 10,12-10,-1 0,0 0,22 11,54-11,1 11,-12-11,-11 0,1 0,-12 0,-10 0,-22 0,1 0,-12 0,0 0,1 0,10 0,-11 0,1 0,-1 0,22 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3T00:15:37"/>
    </inkml:context>
    <inkml:brush xml:id="br0">
      <inkml:brushProperty name="width" value="0.05292" units="cm"/>
      <inkml:brushProperty name="height" value="0.05292" units="cm"/>
      <inkml:brushProperty name="color" value="#f80600"/>
      <inkml:brushProperty name="ignorePressure" value="0"/>
    </inkml:brush>
  </inkml:definitions>
  <inkml:trace contextRef="#ctx0" brushRef="#br0">9141.98 4844.22,'0'11,"0"22,0-22,0-1,0 1,0 0,0 0,0 0,0-22,0-11,0 11,0-10,0 10,-11-11,11 11,-11 1,11-1,-11 11,0 21,11 1,0-11,0 11,11-12,0 1,-11 0,11-11,0 0,-1 0,-10-11,11 11,-11-21,0 10,11 0,-11 0,0 0,0 0,0 1,-11 10,11 10,0 1,0 0,0 0,0 0,0 0,0-1,-11-20,1 10,10-11,0 22,0-1,0 1,0 0,0-22,-11 0,11 1,-11-1,0 0,0 0,11 0,0 22,0 0,11 11,0-12,-11-20,0-12,0 11,0 0,0 33,0-11,0-22,0 22,0 0,11-11,-11 10,0 1,0 0,0 0,11 0,-11-1,10 1,-10 0,-10-11,10-11,-11 0,22 22,-11 0,0-22,0 0,0 1,0-1,0 0,0 0,0 0,10 11,1 0,0 11,-22 0,0-11,11 22,-10-22,10 21,0-10,10 0,1 0,0-11,0 0,-11 11,11-11,-1 0,1 0,0 0,0 0,-11-11,-11 0,-11 0,1 0,-1 0,1 11,10 0,0-10,0 10,11-11,0 0,0 0,11 11,0-11,0 1,-1 10,-10-11,22 0,0 0,-1 11,1-11,-11 11,-22 0,11 11,-11-11,0 11,11 0,-11-11,11 11,0-1,0 1,0 0,0 0,0 0,0-1,-10-10,10 11,0-32,0 10,0 0,0 0,0 0,-11 11,0 0,11 11,0 0,0 0,-11-22,0 0,11 0,11 11,0 22,11 0,-12-12,-10 1,0 0,0 0,-32-11,10 11,22-11</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3T00:15:37"/>
    </inkml:context>
    <inkml:brush xml:id="br0">
      <inkml:brushProperty name="width" value="0.05292" units="cm"/>
      <inkml:brushProperty name="height" value="0.05292" units="cm"/>
      <inkml:brushProperty name="color" value="#f80600"/>
      <inkml:brushProperty name="ignorePressure" value="0"/>
    </inkml:brush>
  </inkml:definitions>
  <inkml:trace contextRef="#ctx0" brushRef="#br0">9919.98 4239.22,'-10'10,"10"1,0 0,0 0,-11-11,0 0,0 0,-10 0,10 0,0 0,22 0,0 0,-1 0,1 0,0 0,0-11,-22 22,0-11,0 0,1 11,10 0,0-1,0 1,21 0,1 0,-1 0,1-1,0-10,-1 11,1-11,0 0,-12 0,-10 11,-10-11,-1 0,0 11,0-11,-10 0,-1 11,0-11,1 0,-1 0,11 11,0-11,1 0,20 0,1 0,0 0,0 0,0-11,-1 11,1-11,-11 0,0 0,0 0,0 1,-11 10,1-22,-1 11,-11 0,1 1,10-1,-11 0,22 0,-11 11,0-11,1 0,-1 11,0 0,0 0,0-10,1 10,-1 0,22 0,-11 10,21 12,-10-22,0 11,-11 0,0 0,11-11,-11 10,0 1,0 0,0 0,10 0,-10 10,22-10,-11 0,0 0,0-11,-1 0,1 0,0 0,-11-11,0 0,0 0,0 0,0 1,-11-1,0 0,1 0,-1 0,11 1,0-1,-11 11,11-11,0 22,0 0,0-1,11 1,10 11,-10-1,-11-10,0 0,0-22,0-10,0-1,0 11,0 0,0 1,-11-1,11 0,0 0,-10 11,10-11,-11 0,11 1,-11 10,11-11,-11 11,0 0,0 0,1 0,-1 0,11 11,-11-11,11 10,-11 1,11 0,0 0,0 0,0 0,0-1,11 1,-11 0,11 0,-11 0,11-1,-1-10,-10 11,0 0,11 0,0-11,0 0,0 0,0 0,-11-11,10 11,-10-11,11 0,-11 1,0-1,0 0,0 0,0 0,0 1,0-1,0 0,-11 11,1 0,-1 0,0 0,0 11,11 0,-11-1,11 12,0-11,-11-11,11 11,11-11,-11-11,11 11,0-11,-11 0,11 11,0-11,-1 1,1-1,-11 0,0 0,0 0,0 0,11 11,11 11,-22 0,10-11,-10 11,11 0,-11 0,0-1,11 1,-11 0,11-11,0-11,-11-10,0-1,0 11,0-11,0 12,0-1,0 0,0 22,0 0,0 10,0 1,0-11,0 0,0-1,0 1,0 0,0 0,-11-11,0-22,0 22,11-11,0 22,0 11,0-1,11 1,-11-11,0 0,-11-11,0-22,1 0,-1 12,11-1,-11 11,0-11,11 0,-11 11,1-11,-1 1,11-1,-11 0,11 0,-11 11,0-11,0 11,1 0,-1 0,22 0,-1 0,1 0,-11 11,-11-11,1 11,10 0,0 0,-11-11,11 10,0 1,11 0,-1-11,12 0,-11 0,0 0,0 0,-11-11,0 0,0 1,0-1,10 11,-10-11,11 11,0 0,-22 0,0 0,1 0,-1 11,11 0,-11-11,11 10,0 12,11-22,0 0,-1 0,1 0,0-11,0 0,0 1,-1-1,-10 0,11 11,-11-11,11 11,-22 0,0 0,1 0,10 11,0 0,0 0,0-11</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3T00:15:37"/>
    </inkml:context>
    <inkml:brush xml:id="br0">
      <inkml:brushProperty name="width" value="0.05292" units="cm"/>
      <inkml:brushProperty name="height" value="0.05292" units="cm"/>
      <inkml:brushProperty name="color" value="#f80600"/>
      <inkml:brushProperty name="ignorePressure" value="0"/>
    </inkml:brush>
  </inkml:definitions>
  <inkml:trace contextRef="#ctx0" brushRef="#br0">7063.98 6608.22,'0'-11,"11"11,11-11,-1 11,1-10,0 10,-1-11,1 11,0 0,-1-11,1 11,-1 0,1 0,0 0,-1 0,1 0,-11 0,10 0,1 0,0 0,21 0,-32 0,10 0,23-11,-23 11,1-11,0 11,-11 0,32 0,-22-11,1 11,11-10,-1-1,0 11,-10-11,0 11,-1-11,-10 11,11 0,-22-11,-43 22,-12 11,-9-22,-12 32,-22-21,33-11,-10 33,10-33,32 10,12-10,-1 11,0-11,12 0,-12 0,11 0,0 0,1 0,-1 0,22-11,-1 11,1 0,0 0,11 0,21 0,-11 0,1 0,-1 0,1-10,10-1,-21 11,-1-11,1 11,-11-11,-33 0,-32 0,-22 1,11-23,-32 22,10 11,-10-32,11 10,-1 11,33 1,32 10,11-11,1 11,31 0,1 0,10 0,1 0,21 11,0-1,-11 1,33-11,-11 22,0-22,-11 0,-22 0,-10 0,0 0,-1 0,1 0,-11-11,-22 11,-43 0,-54 0,21 0,33 0,32 0,1 0,-1 0,22-11,11 11,75 0,1 0,32 22,-11-22,0 0,-21-22,-11 11,-22 1,-22 10,-21-11,-54 11,-11 0,-22 0,-21 11,10-1,0-10,12 22,31-22,23 11,-1-11,22 11,43-1,22 12,33 11,-12-33,-21 0,-11 0,-32 0,-22 10,-22 1,-10 0,-44 11,-10-1,-1-21,-10 0,-33 0,43 0,12-10,53-1,33 11,10 0,1 0,0 0,-1 0,12 11,21-11,-11 10,0-10,-10 0,-1 0,-10 0,0 0,-12 0,-20 0,-23 0,-21-10,0-1,32 0,1 11,-1-11,22 0,22 11,172 22,-96-22,10 0,0-11,-21 0,-33 0,-33 11,-10-10,-22 10,-21 0,-33 0,0 0,-32 10,10-10,1 0,-23 11,55-11,0 0,22 0,10 0,11 0,76 0,76 22,10 0,23-33,-1 0,-33-11,-32 11,-21-21,-33 32,-32-11,-11 11,-22 0,-22 11,-10 0,-33 0,-10-11,-22 0,-22 21,22-21,10 11,33-11,44 0,-1 0,0 0,55-11,53 11,23-11,20 11,-20 0,20-21,-31 10,-12-11,12 11,-12 1,-32-12,-43 22,11 0,-1 0,-10 0,-32 0,-44 0,-44 22,1-12,-32 23,31-11,1-12,11 12,32-11,43-11,12 0,20 0,34 0,42 0,22 22,-21-22,10 0,-10 0,-1 0,1-11,-65 0,-1 11,-10 0,-43 11,-55 0,22 10,11-21,43 0,-10 11,64-22,65 11,-21 0,-1 0,11-21,-10 10,-33 11,-21 0,-12 0,-10 0,-22 0,-32-11,10 11,-10-11,-33 11,44-11,-11 11,-1 0,34 0,-1 0,11-11,21 11,12 0,-1 0,1 0,-12 0,1 0,11 0,-1 0,-10 0,21 0,-32 0,10 0,1 0,-33 11,-10 0,-44-11,0 0,-33 11,55-11,0 11,21-11,44 0,-1 0,1 0,0 0,-1 0,1 0,-11 0,0 0,10 0,-10 0,11 0,-1 0,1 0,-11 0,0 0,10 0,-10 0,0 0,11 0,-12 0,1 0,65 0,-44 0,22 21,-32-21,0 0,-22 11,-11 0,-11-11,1 0,-1 0,0 0,1 11,-1-11,0 0,44 11,0-11,-1 0,-10 0,0 0,0 0,-22 0,-43 0,-65 0,-33 0,1-44,-22 34,0 10,43 0,43 0,12 0,53 10,11-10,22 0,43 0,11 0,-11 11,11-11,11 22,-44-22,1 0,-12 0,-10 0,-22 11,-10-11,-12 0,-32-11,11 0,-32 11,-1 0,1 0,-1 0,22 0,43 0,12 0,64-11,32 11,1 0,10 0,-32 0,0 0,-32-11,-1 11,-10 0,-1 0,1 0,-22-10,-54-1,-33 11,-32-33,11 33,0 0,0 0,32 22,43-22,12 11,-1 0,11-11,1 0,-1 0,32 0,98-11,11 11,0 0,-43 0,-22 0,-22 0,-32-11,-76 11,-22 0,1 0,-44 0,-22 11,22 21,-10-21,53 11,22-22,22 0,32 0,44 0,-1 0,55 0,-22-11,32-11,-21 1,-11-1,-11 0,-22 11,-21 11,0-10,-33 10,-10 0,-1 0,-32 0,22 0,0 0,10-11,23 11,10-11,0 0,10 11,1-11,0 11,-11-11,11 11,0 0,10 0,1 0,0 0,-12 0,1 0,-11 11,-21 0,10 0,-22-11,-10 0,-44 0,23 0,-1 0,11 0,21 0,11 0,1 0,42 0,1 0,11 0,10 0,11 0,-22 0,22-11,-21 11,-1 0,22-22,-21 22,-1-10,-10 10,0 0,-12 0,-42 0,-11 0,10 0,-21 0,22 0,10 0,0 0,12 0,53 0,33 0,53 0,1 0,11 21,-11 12,0-33,-44 0,1 0,-12 0,-42 0,-11 0,-12 0,-31 0,-44 0,11 0,-22 0,11 0,-11 0,55 0,32-11,10 11,12 0,21 0,-22 0,22 0,-10 0,-12 0,0 0,-10 0,0 0,-1 0,1 0,0 0,-1 0,1 0,-11 0,0 0,-33 11,0 0,-10-11,-11 0,32 0,-11 0,22 10,11-10,43 0,-22 0,-10 0,0 0,-1-10,1 10,-33 0,0 0,22 0,32 0,12 10,-23-10,0 0,-21 0,0 0,0 0,0 0,0 0,10 0,1 0,-1 0,1 0,11 0,-12 0,1 0,-1 0,-10 0,-32 0,-1 11,0-11,12 0,-1 0,32 0,1 0,0 0,-1-11,1 11,-11 0,-11 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3T00:15:37"/>
    </inkml:context>
    <inkml:brush xml:id="br0">
      <inkml:brushProperty name="width" value="0.05292" units="cm"/>
      <inkml:brushProperty name="height" value="0.05292" units="cm"/>
      <inkml:brushProperty name="color" value="#f80600"/>
      <inkml:brushProperty name="ignorePressure" value="0"/>
    </inkml:brush>
  </inkml:definitions>
  <inkml:trace contextRef="#ctx0" brushRef="#br0">3883.98 4022.22,'10'0,"-10"0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各位专家同仁大家上午好，今天我给大家报告的题目是《关于化学中毒救治基地建设的思考》。</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我主要从以下四个方面进行介绍，一是化学中毒救治基地建设背景，二是化学中毒救治基地建设运行情况，三是中毒救治网络的搭建情况，四是化学中毒救治基地建设的一些思考。</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一、化学中毒救治基地建设的背景，</a:t>
            </a:r>
            <a:r>
              <a:rPr lang="en-US" altLang="zh-CN"/>
              <a:t>21</a:t>
            </a:r>
            <a:r>
              <a:rPr lang="zh-CN" altLang="en-US"/>
              <a:t>世纪初期各地频繁发生食物中毒、职业中毒事件比如南京汤山特大投毒事件、重庆开县特大井喷事故等，事件处置复杂且患者病情危重，给事件处置带来了很多的挑战。</a:t>
            </a:r>
            <a:r>
              <a:rPr lang="en-US" altLang="zh-CN"/>
              <a:t>2003</a:t>
            </a:r>
            <a:r>
              <a:rPr lang="zh-CN" altLang="en-US"/>
              <a:t>年</a:t>
            </a:r>
            <a:r>
              <a:rPr lang="en-US" altLang="zh-CN"/>
              <a:t>9</a:t>
            </a:r>
            <a:r>
              <a:rPr lang="zh-CN" altLang="en-US"/>
              <a:t>月国务院办公厅发布了关于转发发展改革委</a:t>
            </a:r>
            <a:r>
              <a:rPr lang="en-US" altLang="zh-CN"/>
              <a:t> </a:t>
            </a:r>
            <a:r>
              <a:rPr lang="zh-CN" altLang="en-US"/>
              <a:t>卫生部突发公共卫生事件医疗救治体系建设规划的通知，要求各地高度重视突发公共卫生事业医疗救治体系建设，要按照</a:t>
            </a:r>
            <a:r>
              <a:rPr lang="en-US" altLang="zh-CN"/>
              <a:t>”</a:t>
            </a:r>
            <a:r>
              <a:rPr lang="zh-CN" altLang="en-US"/>
              <a:t>中央指导、地方负责、因地制宜、分步实施</a:t>
            </a:r>
            <a:r>
              <a:rPr lang="en-US" altLang="zh-CN"/>
              <a:t>“</a:t>
            </a:r>
            <a:r>
              <a:rPr lang="zh-CN" altLang="en-US"/>
              <a:t>的原则，；力争三年时间建成有效应对突发公共卫生事件的医疗救治体系。</a:t>
            </a:r>
            <a:r>
              <a:rPr lang="en-US" altLang="zh-CN"/>
              <a:t>2004</a:t>
            </a:r>
            <a:r>
              <a:rPr lang="zh-CN" altLang="en-US"/>
              <a:t>年</a:t>
            </a:r>
            <a:r>
              <a:rPr lang="en-US" altLang="zh-CN"/>
              <a:t>12</a:t>
            </a:r>
            <a:r>
              <a:rPr lang="zh-CN" altLang="en-US"/>
              <a:t>月卫生部报送了化学中毒与核辐射医疗救治基地建设方案，</a:t>
            </a:r>
            <a:r>
              <a:rPr lang="en-US" altLang="zh-CN"/>
              <a:t>2005</a:t>
            </a:r>
            <a:r>
              <a:rPr lang="zh-CN" altLang="en-US"/>
              <a:t>年</a:t>
            </a:r>
            <a:r>
              <a:rPr lang="en-US" altLang="zh-CN"/>
              <a:t>3</a:t>
            </a:r>
            <a:r>
              <a:rPr lang="zh-CN" altLang="en-US"/>
              <a:t>月发改委批复了此建设方案。化学中毒救治基地的建设目标为通过加强化学中毒救治基地设施建设，完善运行机制，全面提高中毒应急救治能力和水平，建立符合国情、反应迅速、具备应对各类重大突发中毒事件能力的救治体系。</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二基地建设运行情况，化学中毒救治基地由国家级、省级、市级和县级化学中毒救治基地组成。其中国家级和省级化学中毒救治基地由国家发改委中央转移支付，各省卫生行政部门指定相关医疗机构按照该方案进行建设。市级和县级化学中毒救治基地各地方参考事件发生情况和省级化学中毒救治基地建设内容自主建设，国家没有规划资金和具体建设方案。</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二基地建设运行情况，化学中毒救治基地由国家级、省级、市级和县级化学中毒救治基地组成。其中国家级和省级化学中毒救治基地由国家发改委中央转移支付，各省卫生行政部门指定相关医疗机构按照该方案进行建设。市级和县级化学中毒救治基地各地方参考事件发生情况和省级化学中毒救治基地建设内容自主建设，国家没有规划资金和具体建设方案。</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国家级化学中毒救治基地是中国疾控中心职业卫生与中毒控制所，其职责任务是。。。。。。。</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lvl="2"/>
            <a:r>
              <a:rPr lang="zh-CN" altLang="en-US"/>
              <a:t>在该方案中要求国家级化学中毒救治基地设立</a:t>
            </a:r>
            <a:r>
              <a:rPr lang="en-US" altLang="zh-CN">
                <a:solidFill>
                  <a:schemeClr val="tx1">
                    <a:lumMod val="95000"/>
                    <a:lumOff val="5000"/>
                  </a:schemeClr>
                </a:solidFill>
                <a:effectLst/>
                <a:latin typeface="宋体" pitchFamily="2" charset="-122"/>
                <a:ea typeface="宋体" pitchFamily="2" charset="-122"/>
                <a:cs typeface="华文仿宋" panose="02010600040101010101" charset="-122"/>
                <a:sym typeface="+mn-ea"/>
              </a:rPr>
              <a:t>国家化学品毒性鉴定中心和化学中毒控制信息技术服务中心</a:t>
            </a:r>
            <a:r>
              <a:rPr lang="zh-CN" altLang="en-US">
                <a:solidFill>
                  <a:schemeClr val="tx1">
                    <a:lumMod val="95000"/>
                    <a:lumOff val="5000"/>
                  </a:schemeClr>
                </a:solidFill>
                <a:effectLst/>
                <a:latin typeface="宋体" pitchFamily="2" charset="-122"/>
                <a:ea typeface="宋体" pitchFamily="2" charset="-122"/>
                <a:cs typeface="华文仿宋" panose="02010600040101010101" charset="-122"/>
                <a:sym typeface="+mn-ea"/>
              </a:rPr>
              <a:t>，</a:t>
            </a:r>
            <a:r>
              <a:rPr lang="en-US" altLang="zh-CN">
                <a:solidFill>
                  <a:schemeClr val="tx1">
                    <a:lumMod val="95000"/>
                    <a:lumOff val="5000"/>
                  </a:schemeClr>
                </a:solidFill>
                <a:effectLst/>
                <a:latin typeface="宋体" pitchFamily="2" charset="-122"/>
                <a:ea typeface="宋体" pitchFamily="2" charset="-122"/>
                <a:cs typeface="华文仿宋" panose="02010600040101010101" charset="-122"/>
                <a:sym typeface="+mn-ea"/>
              </a:rPr>
              <a:t>朝阳医院作为临床部已具备化学中毒病床200张能力，需扩建实验室和新建二次洗消用房</a:t>
            </a:r>
            <a:endParaRPr lang="en-US" altLang="zh-CN">
              <a:solidFill>
                <a:schemeClr val="tx1">
                  <a:lumMod val="95000"/>
                  <a:lumOff val="5000"/>
                </a:schemeClr>
              </a:solidFill>
              <a:effectLst/>
              <a:latin typeface="宋体" pitchFamily="2" charset="-122"/>
              <a:ea typeface="宋体" pitchFamily="2" charset="-122"/>
              <a:cs typeface="华文仿宋" panose="02010600040101010101" charset="-122"/>
            </a:endParaRPr>
          </a:p>
          <a:p>
            <a:endParaRPr lang="zh-CN" altLang="en-US">
              <a:solidFill>
                <a:schemeClr val="tx1">
                  <a:lumMod val="95000"/>
                  <a:lumOff val="5000"/>
                </a:schemeClr>
              </a:solidFill>
              <a:effectLst/>
              <a:latin typeface="宋体" pitchFamily="2" charset="-122"/>
              <a:ea typeface="宋体" pitchFamily="2" charset="-122"/>
              <a:cs typeface="华文仿宋" panose="02010600040101010101" charset="-122"/>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lvl="2"/>
            <a:r>
              <a:rPr lang="zh-CN" altLang="en-US"/>
              <a:t>在该方案中要求国家级化学中毒救治基地设立</a:t>
            </a:r>
            <a:r>
              <a:rPr lang="en-US" altLang="zh-CN">
                <a:solidFill>
                  <a:schemeClr val="tx1">
                    <a:lumMod val="95000"/>
                    <a:lumOff val="5000"/>
                  </a:schemeClr>
                </a:solidFill>
                <a:effectLst/>
                <a:latin typeface="宋体" pitchFamily="2" charset="-122"/>
                <a:ea typeface="宋体" pitchFamily="2" charset="-122"/>
                <a:cs typeface="华文仿宋" panose="02010600040101010101" charset="-122"/>
                <a:sym typeface="+mn-ea"/>
              </a:rPr>
              <a:t>国家化学品毒性鉴定中心和化学中毒控制信息技术服务中心</a:t>
            </a:r>
            <a:r>
              <a:rPr lang="zh-CN" altLang="en-US">
                <a:solidFill>
                  <a:schemeClr val="tx1">
                    <a:lumMod val="95000"/>
                    <a:lumOff val="5000"/>
                  </a:schemeClr>
                </a:solidFill>
                <a:effectLst/>
                <a:latin typeface="宋体" pitchFamily="2" charset="-122"/>
                <a:ea typeface="宋体" pitchFamily="2" charset="-122"/>
                <a:cs typeface="华文仿宋" panose="02010600040101010101" charset="-122"/>
                <a:sym typeface="+mn-ea"/>
              </a:rPr>
              <a:t>，</a:t>
            </a:r>
            <a:r>
              <a:rPr lang="en-US" altLang="zh-CN">
                <a:solidFill>
                  <a:schemeClr val="tx1">
                    <a:lumMod val="95000"/>
                    <a:lumOff val="5000"/>
                  </a:schemeClr>
                </a:solidFill>
                <a:effectLst/>
                <a:latin typeface="宋体" pitchFamily="2" charset="-122"/>
                <a:ea typeface="宋体" pitchFamily="2" charset="-122"/>
                <a:cs typeface="华文仿宋" panose="02010600040101010101" charset="-122"/>
                <a:sym typeface="+mn-ea"/>
              </a:rPr>
              <a:t>朝阳医院作为临床部已具备化学中毒病床200张能力，需扩建实验室和新建二次洗消用房</a:t>
            </a:r>
            <a:endParaRPr lang="en-US" altLang="zh-CN">
              <a:solidFill>
                <a:schemeClr val="tx1">
                  <a:lumMod val="95000"/>
                  <a:lumOff val="5000"/>
                </a:schemeClr>
              </a:solidFill>
              <a:effectLst/>
              <a:latin typeface="宋体" pitchFamily="2" charset="-122"/>
              <a:ea typeface="宋体" pitchFamily="2" charset="-122"/>
              <a:cs typeface="华文仿宋" panose="02010600040101010101" charset="-122"/>
            </a:endParaRPr>
          </a:p>
          <a:p>
            <a:endParaRPr lang="zh-CN" altLang="en-US">
              <a:solidFill>
                <a:schemeClr val="tx1">
                  <a:lumMod val="95000"/>
                  <a:lumOff val="5000"/>
                </a:schemeClr>
              </a:solidFill>
              <a:effectLst/>
              <a:latin typeface="宋体" pitchFamily="2" charset="-122"/>
              <a:ea typeface="宋体" pitchFamily="2" charset="-122"/>
              <a:cs typeface="华文仿宋" panose="02010600040101010101" charset="-122"/>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355" y="0"/>
            <a:ext cx="9141289" cy="51434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customXml" Target="../ink/ink4.xml"/><Relationship Id="rId7" Type="http://schemas.openxmlformats.org/officeDocument/2006/relationships/image" Target="../media/image11.png"/><Relationship Id="rId6" Type="http://schemas.openxmlformats.org/officeDocument/2006/relationships/customXml" Target="../ink/ink3.xml"/><Relationship Id="rId5" Type="http://schemas.openxmlformats.org/officeDocument/2006/relationships/image" Target="../media/image10.png"/><Relationship Id="rId4" Type="http://schemas.openxmlformats.org/officeDocument/2006/relationships/customXml" Target="../ink/ink2.xml"/><Relationship Id="rId3" Type="http://schemas.openxmlformats.org/officeDocument/2006/relationships/image" Target="../media/image9.png"/><Relationship Id="rId2" Type="http://schemas.openxmlformats.org/officeDocument/2006/relationships/customXml" Target="../ink/ink1.xml"/><Relationship Id="rId19" Type="http://schemas.openxmlformats.org/officeDocument/2006/relationships/notesSlide" Target="../notesSlides/notesSlide7.xml"/><Relationship Id="rId18" Type="http://schemas.openxmlformats.org/officeDocument/2006/relationships/slideLayout" Target="../slideLayouts/slideLayout2.xml"/><Relationship Id="rId17" Type="http://schemas.openxmlformats.org/officeDocument/2006/relationships/image" Target="../media/image16.png"/><Relationship Id="rId16" Type="http://schemas.openxmlformats.org/officeDocument/2006/relationships/customXml" Target="../ink/ink8.xml"/><Relationship Id="rId15" Type="http://schemas.openxmlformats.org/officeDocument/2006/relationships/image" Target="../media/image15.png"/><Relationship Id="rId14" Type="http://schemas.openxmlformats.org/officeDocument/2006/relationships/customXml" Target="../ink/ink7.xml"/><Relationship Id="rId13" Type="http://schemas.openxmlformats.org/officeDocument/2006/relationships/image" Target="../media/image14.png"/><Relationship Id="rId12" Type="http://schemas.openxmlformats.org/officeDocument/2006/relationships/customXml" Target="../ink/ink6.xml"/><Relationship Id="rId11" Type="http://schemas.openxmlformats.org/officeDocument/2006/relationships/image" Target="../media/image13.png"/><Relationship Id="rId10" Type="http://schemas.openxmlformats.org/officeDocument/2006/relationships/customXml" Target="../ink/ink5.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customXml" Target="../ink/ink10.xml"/><Relationship Id="rId2" Type="http://schemas.openxmlformats.org/officeDocument/2006/relationships/image" Target="../media/image17.png"/><Relationship Id="rId1" Type="http://schemas.openxmlformats.org/officeDocument/2006/relationships/customXml" Target="../ink/ink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9" y="0"/>
            <a:ext cx="9141291" cy="5143500"/>
          </a:xfrm>
          <a:prstGeom prst="rect">
            <a:avLst/>
          </a:prstGeom>
        </p:spPr>
      </p:pic>
      <p:sp>
        <p:nvSpPr>
          <p:cNvPr id="2" name="标题 1"/>
          <p:cNvSpPr>
            <a:spLocks noGrp="1"/>
          </p:cNvSpPr>
          <p:nvPr>
            <p:ph type="title"/>
          </p:nvPr>
        </p:nvSpPr>
        <p:spPr>
          <a:xfrm>
            <a:off x="611505" y="1996044"/>
            <a:ext cx="8229600" cy="857250"/>
          </a:xfrm>
        </p:spPr>
        <p:txBody>
          <a:bodyPr>
            <a:normAutofit/>
          </a:bodyPr>
          <a:lstStyle/>
          <a:p>
            <a:r>
              <a:rPr lang="zh-CN" altLang="en-US">
                <a:solidFill>
                  <a:srgbClr val="FFFF00"/>
                </a:solidFill>
                <a:latin typeface="微软雅黑" panose="020B0503020204020204" charset="-122"/>
                <a:ea typeface="微软雅黑" panose="020B0503020204020204" charset="-122"/>
              </a:rPr>
              <a:t>学分证领取流程</a:t>
            </a:r>
            <a:endParaRPr lang="zh-CN" altLang="en-US">
              <a:solidFill>
                <a:srgbClr val="FFFF00"/>
              </a:solidFill>
              <a:latin typeface="微软雅黑" panose="020B0503020204020204" charset="-122"/>
              <a:ea typeface="微软雅黑" panose="020B0503020204020204" charset="-122"/>
            </a:endParaRPr>
          </a:p>
        </p:txBody>
      </p:sp>
      <p:sp>
        <p:nvSpPr>
          <p:cNvPr id="4" name="标题 1"/>
          <p:cNvSpPr>
            <a:spLocks noGrp="1"/>
          </p:cNvSpPr>
          <p:nvPr/>
        </p:nvSpPr>
        <p:spPr>
          <a:xfrm>
            <a:off x="683895" y="242847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44140" y="1972310"/>
            <a:ext cx="3855720" cy="1198880"/>
          </a:xfrm>
          <a:prstGeom prst="rect">
            <a:avLst/>
          </a:prstGeom>
          <a:noFill/>
          <a:ln>
            <a:noFill/>
          </a:ln>
        </p:spPr>
        <p:txBody>
          <a:bodyPr wrap="none" rtlCol="0" anchor="t">
            <a:spAutoFit/>
            <a:scene3d>
              <a:camera prst="orthographicFront"/>
              <a:lightRig rig="threePt" dir="t"/>
            </a:scene3d>
          </a:bodyPr>
          <a:p>
            <a:pPr algn="ctr"/>
            <a:r>
              <a:rPr lang="zh-CN" altLang="en-US" sz="7200" b="1">
                <a:ln w="12700">
                  <a:solidFill>
                    <a:schemeClr val="accent5"/>
                  </a:solidFill>
                  <a:prstDash val="solid"/>
                </a:ln>
                <a:pattFill prst="ltDnDiag">
                  <a:fgClr>
                    <a:schemeClr val="accent5">
                      <a:lumMod val="60000"/>
                      <a:lumOff val="40000"/>
                    </a:schemeClr>
                  </a:fgClr>
                  <a:bgClr>
                    <a:schemeClr val="bg1"/>
                  </a:bgClr>
                </a:pattFill>
                <a:effectLst/>
              </a:rPr>
              <a:t>谢谢大家</a:t>
            </a:r>
            <a:endParaRPr lang="zh-CN" altLang="en-US" sz="7200" b="1">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43940" y="771525"/>
            <a:ext cx="6609080" cy="3811270"/>
          </a:xfrm>
          <a:prstGeom prst="rect">
            <a:avLst/>
          </a:prstGeom>
        </p:spPr>
      </p:pic>
      <p:sp>
        <p:nvSpPr>
          <p:cNvPr id="3" name="矩形 2"/>
          <p:cNvSpPr/>
          <p:nvPr/>
        </p:nvSpPr>
        <p:spPr>
          <a:xfrm>
            <a:off x="1619885" y="987425"/>
            <a:ext cx="953135" cy="288290"/>
          </a:xfrm>
          <a:prstGeom prst="rect">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971550" y="627380"/>
            <a:ext cx="7195185" cy="4017010"/>
          </a:xfrm>
          <a:prstGeom prst="rect">
            <a:avLst/>
          </a:prstGeom>
        </p:spPr>
      </p:pic>
      <p:sp>
        <p:nvSpPr>
          <p:cNvPr id="12" name="矩形 11"/>
          <p:cNvSpPr/>
          <p:nvPr/>
        </p:nvSpPr>
        <p:spPr>
          <a:xfrm>
            <a:off x="4140200" y="1491615"/>
            <a:ext cx="575945" cy="3600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971550" y="681990"/>
            <a:ext cx="6857365" cy="3977640"/>
          </a:xfrm>
          <a:prstGeom prst="rect">
            <a:avLst/>
          </a:prstGeom>
        </p:spPr>
      </p:pic>
      <p:sp>
        <p:nvSpPr>
          <p:cNvPr id="7" name="矩形 6"/>
          <p:cNvSpPr/>
          <p:nvPr/>
        </p:nvSpPr>
        <p:spPr>
          <a:xfrm>
            <a:off x="3851910" y="3651885"/>
            <a:ext cx="1871980" cy="5759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71550" y="843280"/>
            <a:ext cx="5404485" cy="3359785"/>
          </a:xfrm>
          <a:prstGeom prst="rect">
            <a:avLst/>
          </a:prstGeom>
        </p:spPr>
      </p:pic>
      <p:sp>
        <p:nvSpPr>
          <p:cNvPr id="3" name="矩形 2"/>
          <p:cNvSpPr/>
          <p:nvPr/>
        </p:nvSpPr>
        <p:spPr>
          <a:xfrm>
            <a:off x="3131820" y="3579495"/>
            <a:ext cx="1584325" cy="3600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611505" y="699135"/>
            <a:ext cx="8249920" cy="3816985"/>
          </a:xfrm>
          <a:prstGeom prst="rect">
            <a:avLst/>
          </a:prstGeom>
        </p:spPr>
      </p:pic>
      <p:sp>
        <p:nvSpPr>
          <p:cNvPr id="9" name="矩形 8"/>
          <p:cNvSpPr/>
          <p:nvPr/>
        </p:nvSpPr>
        <p:spPr>
          <a:xfrm>
            <a:off x="2123440" y="2427605"/>
            <a:ext cx="3528695" cy="1441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403985" y="1491615"/>
            <a:ext cx="1727835" cy="21590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835785" y="627380"/>
            <a:ext cx="5848350" cy="3986530"/>
          </a:xfrm>
          <a:prstGeom prst="rect">
            <a:avLst/>
          </a:prstGeom>
          <a:solidFill>
            <a:srgbClr val="000000">
              <a:alpha val="0"/>
            </a:srgbClr>
          </a:solidFill>
        </p:spPr>
      </p:pic>
      <mc:AlternateContent xmlns:mc="http://schemas.openxmlformats.org/markup-compatibility/2006" xmlns:p14="http://schemas.microsoft.com/office/powerpoint/2010/main">
        <mc:Choice Requires="p14">
          <p:contentPart r:id="rId2" p14:bwMode="auto">
            <p14:nvContentPartPr>
              <p14:cNvPr id="12" name="墨迹 11"/>
              <p14:cNvContentPartPr/>
              <p14:nvPr/>
            </p14:nvContentPartPr>
            <p14:xfrm>
              <a:off x="2844165" y="2204085"/>
              <a:ext cx="632460" cy="145415"/>
            </p14:xfrm>
          </p:contentPart>
        </mc:Choice>
        <mc:Fallback xmlns="">
          <p:pic>
            <p:nvPicPr>
              <p:cNvPr id="12" name="墨迹 11"/>
            </p:nvPicPr>
            <p:blipFill>
              <a:blip r:embed="rId3"/>
            </p:blipFill>
            <p:spPr>
              <a:xfrm>
                <a:off x="2844165" y="2204085"/>
                <a:ext cx="632460" cy="14541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3" name="墨迹 12"/>
              <p14:cNvContentPartPr/>
              <p14:nvPr/>
            </p14:nvContentPartPr>
            <p14:xfrm>
              <a:off x="2960370" y="2225040"/>
              <a:ext cx="516255" cy="172085"/>
            </p14:xfrm>
          </p:contentPart>
        </mc:Choice>
        <mc:Fallback xmlns="">
          <p:pic>
            <p:nvPicPr>
              <p:cNvPr id="13" name="墨迹 12"/>
            </p:nvPicPr>
            <p:blipFill>
              <a:blip r:embed="rId5"/>
            </p:blipFill>
            <p:spPr>
              <a:xfrm>
                <a:off x="2960370" y="2225040"/>
                <a:ext cx="516255" cy="17208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4" name="墨迹 13"/>
              <p14:cNvContentPartPr/>
              <p14:nvPr/>
            </p14:nvContentPartPr>
            <p14:xfrm>
              <a:off x="4533900" y="2252345"/>
              <a:ext cx="309880" cy="110490"/>
            </p14:xfrm>
          </p:contentPart>
        </mc:Choice>
        <mc:Fallback xmlns="">
          <p:pic>
            <p:nvPicPr>
              <p:cNvPr id="14" name="墨迹 13"/>
            </p:nvPicPr>
            <p:blipFill>
              <a:blip r:embed="rId7"/>
            </p:blipFill>
            <p:spPr>
              <a:xfrm>
                <a:off x="4533900" y="2252345"/>
                <a:ext cx="309880" cy="11049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5" name="墨迹 14"/>
              <p14:cNvContentPartPr/>
              <p14:nvPr/>
            </p14:nvContentPartPr>
            <p14:xfrm>
              <a:off x="2974340" y="2424430"/>
              <a:ext cx="1367790" cy="158750"/>
            </p14:xfrm>
          </p:contentPart>
        </mc:Choice>
        <mc:Fallback xmlns="">
          <p:pic>
            <p:nvPicPr>
              <p:cNvPr id="15" name="墨迹 14"/>
            </p:nvPicPr>
            <p:blipFill>
              <a:blip r:embed="rId9"/>
            </p:blipFill>
            <p:spPr>
              <a:xfrm>
                <a:off x="2974340" y="2424430"/>
                <a:ext cx="1367790" cy="15875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6" name="墨迹 15"/>
              <p14:cNvContentPartPr/>
              <p14:nvPr/>
            </p14:nvContentPartPr>
            <p14:xfrm>
              <a:off x="2967355" y="2376170"/>
              <a:ext cx="3099435" cy="254635"/>
            </p14:xfrm>
          </p:contentPart>
        </mc:Choice>
        <mc:Fallback xmlns="">
          <p:pic>
            <p:nvPicPr>
              <p:cNvPr id="16" name="墨迹 15"/>
            </p:nvPicPr>
            <p:blipFill>
              <a:blip r:embed="rId11"/>
            </p:blipFill>
            <p:spPr>
              <a:xfrm>
                <a:off x="2967355" y="2376170"/>
                <a:ext cx="3099435" cy="25463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墨迹 16"/>
              <p14:cNvContentPartPr/>
              <p14:nvPr/>
            </p14:nvContentPartPr>
            <p14:xfrm>
              <a:off x="5777230" y="3063240"/>
              <a:ext cx="97155" cy="124460"/>
            </p14:xfrm>
          </p:contentPart>
        </mc:Choice>
        <mc:Fallback xmlns="">
          <p:pic>
            <p:nvPicPr>
              <p:cNvPr id="17" name="墨迹 16"/>
            </p:nvPicPr>
            <p:blipFill>
              <a:blip r:embed="rId13"/>
            </p:blipFill>
            <p:spPr>
              <a:xfrm>
                <a:off x="5777230" y="3063240"/>
                <a:ext cx="97155" cy="12446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墨迹 17"/>
              <p14:cNvContentPartPr/>
              <p14:nvPr/>
            </p14:nvContentPartPr>
            <p14:xfrm>
              <a:off x="6176010" y="2678430"/>
              <a:ext cx="199390" cy="131445"/>
            </p14:xfrm>
          </p:contentPart>
        </mc:Choice>
        <mc:Fallback xmlns="">
          <p:pic>
            <p:nvPicPr>
              <p:cNvPr id="18" name="墨迹 17"/>
            </p:nvPicPr>
            <p:blipFill>
              <a:blip r:embed="rId15"/>
            </p:blipFill>
            <p:spPr>
              <a:xfrm>
                <a:off x="6176010" y="2678430"/>
                <a:ext cx="199390" cy="13144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墨迹 18"/>
              <p14:cNvContentPartPr/>
              <p14:nvPr/>
            </p14:nvContentPartPr>
            <p14:xfrm>
              <a:off x="4321175" y="4052570"/>
              <a:ext cx="1360805" cy="158750"/>
            </p14:xfrm>
          </p:contentPart>
        </mc:Choice>
        <mc:Fallback xmlns="">
          <p:pic>
            <p:nvPicPr>
              <p:cNvPr id="19" name="墨迹 18"/>
            </p:nvPicPr>
            <p:blipFill>
              <a:blip r:embed="rId17"/>
            </p:blipFill>
            <p:spPr>
              <a:xfrm>
                <a:off x="4321175" y="4052570"/>
                <a:ext cx="1360805" cy="158750"/>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2466340" y="2554605"/>
              <a:ext cx="6985" cy="635"/>
            </p14:xfrm>
          </p:contentPart>
        </mc:Choice>
        <mc:Fallback xmlns="">
          <p:pic>
            <p:nvPicPr>
              <p:cNvPr id="2" name="墨迹 1"/>
            </p:nvPicPr>
            <p:blipFill>
              <a:blip r:embed="rId2"/>
            </p:blipFill>
            <p:spPr>
              <a:xfrm>
                <a:off x="2466340" y="2554605"/>
                <a:ext cx="6985" cy="63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957705" y="2293620"/>
              <a:ext cx="635" cy="635"/>
            </p14:xfrm>
          </p:contentPart>
        </mc:Choice>
        <mc:Fallback xmlns="">
          <p:pic>
            <p:nvPicPr>
              <p:cNvPr id="3" name="墨迹 2"/>
            </p:nvPicPr>
            <p:blipFill>
              <a:blip r:embed="rId4"/>
            </p:blipFill>
            <p:spPr>
              <a:xfrm>
                <a:off x="1957705" y="2293620"/>
                <a:ext cx="635" cy="635"/>
              </a:xfrm>
              <a:prstGeom prst="rect"/>
            </p:spPr>
          </p:pic>
        </mc:Fallback>
      </mc:AlternateContent>
      <p:sp>
        <p:nvSpPr>
          <p:cNvPr id="4" name="文本框 3"/>
          <p:cNvSpPr txBox="1"/>
          <p:nvPr/>
        </p:nvSpPr>
        <p:spPr>
          <a:xfrm>
            <a:off x="275590" y="740410"/>
            <a:ext cx="7176770" cy="368300"/>
          </a:xfrm>
          <a:prstGeom prst="rect">
            <a:avLst/>
          </a:prstGeom>
          <a:noFill/>
        </p:spPr>
        <p:txBody>
          <a:bodyPr wrap="square" rtlCol="0">
            <a:spAutoFit/>
          </a:bodyPr>
          <a:p>
            <a:r>
              <a:rPr lang="zh-CN" altLang="en-US" b="1"/>
              <a:t>总结</a:t>
            </a:r>
            <a:endParaRPr lang="zh-CN" altLang="en-US" b="1"/>
          </a:p>
        </p:txBody>
      </p:sp>
      <p:sp>
        <p:nvSpPr>
          <p:cNvPr id="5" name="文本框 4"/>
          <p:cNvSpPr txBox="1"/>
          <p:nvPr/>
        </p:nvSpPr>
        <p:spPr>
          <a:xfrm>
            <a:off x="280670" y="1200785"/>
            <a:ext cx="8539480" cy="2194560"/>
          </a:xfrm>
          <a:prstGeom prst="rect">
            <a:avLst/>
          </a:prstGeom>
          <a:noFill/>
        </p:spPr>
        <p:txBody>
          <a:bodyPr wrap="square" rtlCol="0">
            <a:spAutoFit/>
          </a:bodyPr>
          <a:p>
            <a:pPr>
              <a:lnSpc>
                <a:spcPct val="190000"/>
              </a:lnSpc>
            </a:pPr>
            <a:r>
              <a:rPr lang="en-US" altLang="zh-CN"/>
              <a:t>1.</a:t>
            </a:r>
            <a:r>
              <a:rPr lang="zh-CN" altLang="en-US"/>
              <a:t>方法一：百度输入</a:t>
            </a:r>
            <a:r>
              <a:rPr lang="en-US" altLang="zh-CN"/>
              <a:t>“</a:t>
            </a:r>
            <a:r>
              <a:rPr lang="zh-CN" altLang="en-US"/>
              <a:t>中华预防医学会</a:t>
            </a:r>
            <a:r>
              <a:rPr lang="en-US" altLang="zh-CN"/>
              <a:t>”</a:t>
            </a:r>
            <a:r>
              <a:rPr lang="zh-CN" altLang="en-US"/>
              <a:t>，进入网站后点击</a:t>
            </a:r>
            <a:r>
              <a:rPr lang="en-US" altLang="zh-CN"/>
              <a:t>“</a:t>
            </a:r>
            <a:r>
              <a:rPr lang="zh-CN" altLang="en-US"/>
              <a:t>继教培训</a:t>
            </a:r>
            <a:r>
              <a:rPr lang="en-US" altLang="zh-CN"/>
              <a:t>”</a:t>
            </a:r>
            <a:r>
              <a:rPr lang="zh-CN" altLang="en-US"/>
              <a:t>，点击</a:t>
            </a:r>
            <a:r>
              <a:rPr lang="en-US" altLang="zh-CN"/>
              <a:t>“</a:t>
            </a:r>
            <a:r>
              <a:rPr lang="zh-CN" altLang="en-US"/>
              <a:t>学会级继教项目管理系统</a:t>
            </a:r>
            <a:r>
              <a:rPr lang="en-US" altLang="zh-CN"/>
              <a:t>”</a:t>
            </a:r>
            <a:r>
              <a:rPr lang="zh-CN" altLang="en-US"/>
              <a:t>，点击</a:t>
            </a:r>
            <a:r>
              <a:rPr lang="en-US" altLang="zh-CN"/>
              <a:t>“</a:t>
            </a:r>
            <a:r>
              <a:rPr lang="zh-CN" altLang="en-US"/>
              <a:t>证书打印及验证（无需输入）</a:t>
            </a:r>
            <a:r>
              <a:rPr lang="en-US" altLang="zh-CN"/>
              <a:t>”</a:t>
            </a:r>
            <a:endParaRPr lang="en-US" altLang="zh-CN"/>
          </a:p>
          <a:p>
            <a:pPr>
              <a:lnSpc>
                <a:spcPct val="190000"/>
              </a:lnSpc>
            </a:pPr>
            <a:r>
              <a:rPr lang="en-US" altLang="zh-CN"/>
              <a:t>2.</a:t>
            </a:r>
            <a:r>
              <a:rPr lang="zh-CN" altLang="en-US"/>
              <a:t>方法二：直接输入网址</a:t>
            </a:r>
            <a:r>
              <a:rPr lang="en-US" altLang="zh-CN"/>
              <a:t>“</a:t>
            </a:r>
            <a:r>
              <a:rPr lang="en-US" altLang="zh-CN" u="sng"/>
              <a:t>https://cme.cpma.org.cn/cpma/login.jsp</a:t>
            </a:r>
            <a:r>
              <a:rPr lang="en-US" altLang="zh-CN"/>
              <a:t>”</a:t>
            </a:r>
            <a:endParaRPr lang="en-US" altLang="zh-CN"/>
          </a:p>
          <a:p>
            <a:pPr>
              <a:lnSpc>
                <a:spcPct val="190000"/>
              </a:lnSpc>
            </a:pPr>
            <a:r>
              <a:rPr lang="en-US" altLang="zh-CN"/>
              <a:t>3.</a:t>
            </a:r>
            <a:r>
              <a:rPr lang="zh-CN" altLang="en-US"/>
              <a:t>直接输入姓名和大会名称，查询后点击证书下载即可</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4172" y="1117505"/>
            <a:ext cx="3954463" cy="27686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a:spcBef>
                <a:spcPts val="600"/>
              </a:spcBef>
              <a:spcAft>
                <a:spcPts val="0"/>
              </a:spcAft>
            </a:pPr>
            <a:r>
              <a:rPr lang="zh-CN" altLang="zh-CN" dirty="0">
                <a:effectLst/>
                <a:ea typeface="Arial" panose="020B0604020202020204" pitchFamily="34" charset="0"/>
              </a:rPr>
              <a:t>1</a:t>
            </a:r>
            <a:r>
              <a:rPr lang="zh-CN" altLang="zh-CN" dirty="0">
                <a:effectLst/>
                <a:ea typeface="微软雅黑" panose="020B0503020204020204" charset="-122"/>
              </a:rPr>
              <a:t>、购买方名称（发票抬头）</a:t>
            </a:r>
            <a:endParaRPr lang="zh-CN" altLang="zh-CN" dirty="0">
              <a:effectLst/>
              <a:ea typeface="Calibri" charset="0"/>
            </a:endParaRPr>
          </a:p>
          <a:p>
            <a:pPr marR="0">
              <a:spcBef>
                <a:spcPts val="600"/>
              </a:spcBef>
              <a:spcAft>
                <a:spcPts val="0"/>
              </a:spcAft>
            </a:pPr>
            <a:r>
              <a:rPr lang="zh-CN" altLang="zh-CN" dirty="0">
                <a:effectLst/>
                <a:ea typeface="Arial" panose="020B0604020202020204" pitchFamily="34" charset="0"/>
              </a:rPr>
              <a:t>2</a:t>
            </a:r>
            <a:r>
              <a:rPr lang="zh-CN" altLang="zh-CN" dirty="0">
                <a:effectLst/>
                <a:ea typeface="微软雅黑" panose="020B0503020204020204" charset="-122"/>
              </a:rPr>
              <a:t>、购买方纳税识别号</a:t>
            </a:r>
            <a:endParaRPr lang="zh-CN" altLang="zh-CN" dirty="0">
              <a:effectLst/>
              <a:ea typeface="Calibri" charset="0"/>
            </a:endParaRPr>
          </a:p>
          <a:p>
            <a:pPr marR="0">
              <a:spcBef>
                <a:spcPts val="600"/>
              </a:spcBef>
              <a:spcAft>
                <a:spcPts val="0"/>
              </a:spcAft>
            </a:pPr>
            <a:r>
              <a:rPr lang="zh-CN" altLang="zh-CN" dirty="0">
                <a:effectLst/>
                <a:ea typeface="Arial" panose="020B0604020202020204" pitchFamily="34" charset="0"/>
              </a:rPr>
              <a:t>3</a:t>
            </a:r>
            <a:r>
              <a:rPr lang="zh-CN" altLang="zh-CN" dirty="0">
                <a:effectLst/>
                <a:ea typeface="微软雅黑" panose="020B0503020204020204" charset="-122"/>
              </a:rPr>
              <a:t>、购买方地址（单位财务登记地址）</a:t>
            </a:r>
            <a:endParaRPr lang="zh-CN" altLang="zh-CN" dirty="0">
              <a:effectLst/>
              <a:ea typeface="Calibri" charset="0"/>
            </a:endParaRPr>
          </a:p>
          <a:p>
            <a:pPr marR="0">
              <a:spcBef>
                <a:spcPts val="600"/>
              </a:spcBef>
              <a:spcAft>
                <a:spcPts val="0"/>
              </a:spcAft>
            </a:pPr>
            <a:r>
              <a:rPr lang="zh-CN" altLang="zh-CN" dirty="0">
                <a:effectLst/>
                <a:ea typeface="Arial" panose="020B0604020202020204" pitchFamily="34" charset="0"/>
              </a:rPr>
              <a:t>4</a:t>
            </a:r>
            <a:r>
              <a:rPr lang="zh-CN" altLang="zh-CN" dirty="0">
                <a:effectLst/>
                <a:ea typeface="微软雅黑" panose="020B0503020204020204" charset="-122"/>
              </a:rPr>
              <a:t>、购买方电话（单位财务登记电话，非缴费人电话）</a:t>
            </a:r>
            <a:endParaRPr lang="zh-CN" altLang="zh-CN" dirty="0">
              <a:effectLst/>
              <a:ea typeface="Calibri" charset="0"/>
            </a:endParaRPr>
          </a:p>
          <a:p>
            <a:pPr marR="0">
              <a:spcBef>
                <a:spcPts val="600"/>
              </a:spcBef>
              <a:spcAft>
                <a:spcPts val="0"/>
              </a:spcAft>
            </a:pPr>
            <a:r>
              <a:rPr lang="zh-CN" altLang="zh-CN" dirty="0">
                <a:effectLst/>
                <a:ea typeface="Arial" panose="020B0604020202020204" pitchFamily="34" charset="0"/>
              </a:rPr>
              <a:t>5</a:t>
            </a:r>
            <a:r>
              <a:rPr lang="zh-CN" altLang="zh-CN" dirty="0">
                <a:effectLst/>
                <a:ea typeface="微软雅黑" panose="020B0503020204020204" charset="-122"/>
              </a:rPr>
              <a:t>、购买方开户行名称（单位开户行）</a:t>
            </a:r>
            <a:endParaRPr lang="zh-CN" altLang="zh-CN" dirty="0">
              <a:effectLst/>
              <a:ea typeface="Calibri" charset="0"/>
            </a:endParaRPr>
          </a:p>
          <a:p>
            <a:pPr marR="0">
              <a:spcBef>
                <a:spcPts val="600"/>
              </a:spcBef>
              <a:spcAft>
                <a:spcPts val="0"/>
              </a:spcAft>
            </a:pPr>
            <a:r>
              <a:rPr lang="zh-CN" altLang="zh-CN" dirty="0">
                <a:effectLst/>
                <a:ea typeface="Arial" panose="020B0604020202020204" pitchFamily="34" charset="0"/>
              </a:rPr>
              <a:t>6</a:t>
            </a:r>
            <a:r>
              <a:rPr lang="zh-CN" altLang="zh-CN" dirty="0">
                <a:effectLst/>
                <a:ea typeface="微软雅黑" panose="020B0503020204020204" charset="-122"/>
              </a:rPr>
              <a:t>、购买方开户行账号（单位开户行）</a:t>
            </a:r>
            <a:endParaRPr lang="zh-CN" altLang="zh-CN" dirty="0">
              <a:effectLst/>
              <a:ea typeface="Calibri" charset="0"/>
            </a:endParaRPr>
          </a:p>
          <a:p>
            <a:pPr marL="342900" marR="0">
              <a:spcBef>
                <a:spcPts val="600"/>
              </a:spcBef>
              <a:spcAft>
                <a:spcPts val="0"/>
              </a:spcAft>
            </a:pPr>
            <a:endParaRPr lang="en-US" altLang="zh-CN" dirty="0">
              <a:effectLst/>
              <a:ea typeface="微软雅黑" panose="020B0503020204020204" charset="-122"/>
            </a:endParaRPr>
          </a:p>
        </p:txBody>
      </p:sp>
      <p:sp>
        <p:nvSpPr>
          <p:cNvPr id="9" name="文本框 8"/>
          <p:cNvSpPr txBox="1"/>
          <p:nvPr/>
        </p:nvSpPr>
        <p:spPr>
          <a:xfrm>
            <a:off x="1475740" y="627380"/>
            <a:ext cx="5838190" cy="553085"/>
          </a:xfrm>
          <a:prstGeom prst="rect">
            <a:avLst/>
          </a:prstGeom>
          <a:noFill/>
        </p:spPr>
        <p:txBody>
          <a:bodyPr wrap="square">
            <a:spAutoFit/>
          </a:bodyPr>
          <a:lstStyle/>
          <a:p>
            <a:pPr marL="0" marR="0" algn="ctr">
              <a:spcBef>
                <a:spcPts val="0"/>
              </a:spcBef>
              <a:spcAft>
                <a:spcPts val="0"/>
              </a:spcAft>
            </a:pPr>
            <a:r>
              <a:rPr lang="zh-CN" altLang="en-US" sz="3000" dirty="0">
                <a:effectLst/>
                <a:ea typeface="微软雅黑" panose="020B0503020204020204" charset="-122"/>
              </a:rPr>
              <a:t>登记</a:t>
            </a:r>
            <a:r>
              <a:rPr lang="zh-CN" altLang="zh-CN" sz="3000" dirty="0">
                <a:effectLst/>
                <a:ea typeface="微软雅黑" panose="020B0503020204020204" charset="-122"/>
              </a:rPr>
              <a:t>发票</a:t>
            </a:r>
            <a:r>
              <a:rPr lang="zh-CN" altLang="en-US" sz="3000" dirty="0">
                <a:effectLst/>
                <a:ea typeface="微软雅黑" panose="020B0503020204020204" charset="-122"/>
              </a:rPr>
              <a:t>信息注意事项</a:t>
            </a:r>
            <a:endParaRPr lang="zh-CN" altLang="zh-CN" sz="3000" dirty="0">
              <a:effectLst/>
              <a:ea typeface="微软雅黑" panose="020B0503020204020204" charset="-122"/>
            </a:endParaRPr>
          </a:p>
        </p:txBody>
      </p:sp>
      <p:sp>
        <p:nvSpPr>
          <p:cNvPr id="11" name="文本框 10"/>
          <p:cNvSpPr txBox="1"/>
          <p:nvPr/>
        </p:nvSpPr>
        <p:spPr>
          <a:xfrm>
            <a:off x="364172" y="3787132"/>
            <a:ext cx="3954463" cy="10604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544830" marR="0" indent="-457200">
              <a:spcBef>
                <a:spcPts val="0"/>
              </a:spcBef>
              <a:spcAft>
                <a:spcPts val="0"/>
              </a:spcAft>
              <a:buFont typeface="Arial" panose="020B0604020202020204" pitchFamily="34" charset="0"/>
              <a:buChar char="•"/>
            </a:pPr>
            <a:r>
              <a:rPr lang="zh-CN" altLang="en-US" sz="2100" dirty="0">
                <a:effectLst/>
                <a:ea typeface="微软雅黑" panose="020B0503020204020204" charset="-122"/>
              </a:rPr>
              <a:t>以上信息</a:t>
            </a:r>
            <a:r>
              <a:rPr lang="zh-CN" altLang="zh-CN" sz="2100" dirty="0">
                <a:effectLst/>
                <a:ea typeface="微软雅黑" panose="020B0503020204020204" charset="-122"/>
              </a:rPr>
              <a:t>需与单位财务核实</a:t>
            </a:r>
            <a:endParaRPr lang="en-US" altLang="zh-CN" sz="2100" dirty="0">
              <a:effectLst/>
              <a:ea typeface="微软雅黑" panose="020B0503020204020204" charset="-122"/>
            </a:endParaRPr>
          </a:p>
          <a:p>
            <a:pPr marL="544830" marR="0" indent="-457200">
              <a:spcBef>
                <a:spcPts val="0"/>
              </a:spcBef>
              <a:spcAft>
                <a:spcPts val="0"/>
              </a:spcAft>
              <a:buFont typeface="Arial" panose="020B0604020202020204" pitchFamily="34" charset="0"/>
              <a:buChar char="•"/>
            </a:pPr>
            <a:r>
              <a:rPr lang="zh-CN" altLang="en-US" sz="2100" dirty="0">
                <a:effectLst/>
                <a:ea typeface="微软雅黑" panose="020B0503020204020204" charset="-122"/>
              </a:rPr>
              <a:t>出现问题</a:t>
            </a:r>
            <a:r>
              <a:rPr lang="zh-CN" altLang="zh-CN" sz="2100" dirty="0">
                <a:effectLst/>
                <a:ea typeface="微软雅黑" panose="020B0503020204020204" charset="-122"/>
              </a:rPr>
              <a:t>错误可能</a:t>
            </a:r>
            <a:r>
              <a:rPr lang="zh-CN" altLang="en-US" sz="2100" dirty="0">
                <a:effectLst/>
                <a:ea typeface="微软雅黑" panose="020B0503020204020204" charset="-122"/>
              </a:rPr>
              <a:t>会</a:t>
            </a:r>
            <a:r>
              <a:rPr lang="zh-CN" altLang="zh-CN" sz="2100" dirty="0">
                <a:effectLst/>
                <a:ea typeface="微软雅黑" panose="020B0503020204020204" charset="-122"/>
              </a:rPr>
              <a:t>导致</a:t>
            </a:r>
            <a:r>
              <a:rPr lang="zh-CN" altLang="en-US" sz="2100" dirty="0">
                <a:effectLst/>
                <a:ea typeface="微软雅黑" panose="020B0503020204020204" charset="-122"/>
              </a:rPr>
              <a:t>无法报销</a:t>
            </a:r>
            <a:endParaRPr lang="zh-CN" altLang="zh-CN" sz="2100" dirty="0">
              <a:effectLst/>
              <a:ea typeface="微软雅黑" panose="020B0503020204020204" charset="-122"/>
            </a:endParaRPr>
          </a:p>
        </p:txBody>
      </p:sp>
      <p:sp>
        <p:nvSpPr>
          <p:cNvPr id="12" name="文本框 11"/>
          <p:cNvSpPr txBox="1"/>
          <p:nvPr/>
        </p:nvSpPr>
        <p:spPr>
          <a:xfrm>
            <a:off x="4572000" y="1117504"/>
            <a:ext cx="3954463" cy="26149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a:spcBef>
                <a:spcPts val="600"/>
              </a:spcBef>
              <a:spcAft>
                <a:spcPts val="0"/>
              </a:spcAft>
            </a:pPr>
            <a:r>
              <a:rPr lang="en-US" altLang="zh-CN" dirty="0">
                <a:effectLst/>
                <a:ea typeface="微软雅黑" panose="020B0503020204020204" charset="-122"/>
              </a:rPr>
              <a:t>7</a:t>
            </a:r>
            <a:r>
              <a:rPr lang="zh-CN" altLang="en-US" dirty="0">
                <a:effectLst/>
                <a:ea typeface="微软雅黑" panose="020B0503020204020204" charset="-122"/>
              </a:rPr>
              <a:t>、申请发票金额（实缴金额）</a:t>
            </a:r>
            <a:endParaRPr lang="zh-CN" altLang="en-US" dirty="0">
              <a:effectLst/>
              <a:ea typeface="微软雅黑" panose="020B0503020204020204" charset="-122"/>
            </a:endParaRPr>
          </a:p>
          <a:p>
            <a:pPr marR="0">
              <a:spcBef>
                <a:spcPts val="600"/>
              </a:spcBef>
              <a:spcAft>
                <a:spcPts val="0"/>
              </a:spcAft>
            </a:pPr>
            <a:r>
              <a:rPr lang="en-US" altLang="zh-CN" dirty="0">
                <a:effectLst/>
                <a:ea typeface="微软雅黑" panose="020B0503020204020204" charset="-122"/>
              </a:rPr>
              <a:t>8</a:t>
            </a:r>
            <a:r>
              <a:rPr lang="zh-CN" altLang="en-US" dirty="0">
                <a:effectLst/>
                <a:ea typeface="微软雅黑" panose="020B0503020204020204" charset="-122"/>
              </a:rPr>
              <a:t>、缴费人员姓名（备注人数及姓名）</a:t>
            </a:r>
            <a:endParaRPr lang="zh-CN" altLang="en-US" dirty="0">
              <a:effectLst/>
              <a:ea typeface="微软雅黑" panose="020B0503020204020204" charset="-122"/>
            </a:endParaRPr>
          </a:p>
          <a:p>
            <a:pPr marR="0">
              <a:spcBef>
                <a:spcPts val="600"/>
              </a:spcBef>
              <a:spcAft>
                <a:spcPts val="0"/>
              </a:spcAft>
            </a:pPr>
            <a:r>
              <a:rPr lang="en-US" altLang="zh-CN" dirty="0">
                <a:effectLst/>
                <a:ea typeface="微软雅黑" panose="020B0503020204020204" charset="-122"/>
              </a:rPr>
              <a:t>9</a:t>
            </a:r>
            <a:r>
              <a:rPr lang="zh-CN" altLang="en-US" dirty="0">
                <a:effectLst/>
                <a:ea typeface="微软雅黑" panose="020B0503020204020204" charset="-122"/>
              </a:rPr>
              <a:t>、申请发票数量（视报销需求，选择一人一票或多人一票）</a:t>
            </a:r>
            <a:endParaRPr lang="zh-CN" altLang="en-US" dirty="0">
              <a:effectLst/>
              <a:ea typeface="微软雅黑" panose="020B0503020204020204" charset="-122"/>
            </a:endParaRPr>
          </a:p>
          <a:p>
            <a:pPr marR="0">
              <a:spcBef>
                <a:spcPts val="600"/>
              </a:spcBef>
              <a:spcAft>
                <a:spcPts val="0"/>
              </a:spcAft>
            </a:pPr>
            <a:r>
              <a:rPr lang="en-US" altLang="zh-CN" dirty="0">
                <a:effectLst/>
                <a:ea typeface="微软雅黑" panose="020B0503020204020204" charset="-122"/>
              </a:rPr>
              <a:t>10</a:t>
            </a:r>
            <a:r>
              <a:rPr lang="zh-CN" altLang="en-US" dirty="0">
                <a:effectLst/>
                <a:ea typeface="微软雅黑" panose="020B0503020204020204" charset="-122"/>
              </a:rPr>
              <a:t>、接收发票邮箱（接收电子发票的邮箱）</a:t>
            </a:r>
            <a:endParaRPr lang="zh-CN" altLang="en-US" dirty="0">
              <a:effectLst/>
              <a:ea typeface="微软雅黑" panose="020B0503020204020204" charset="-122"/>
            </a:endParaRPr>
          </a:p>
          <a:p>
            <a:pPr marR="0">
              <a:spcBef>
                <a:spcPts val="600"/>
              </a:spcBef>
              <a:spcAft>
                <a:spcPts val="0"/>
              </a:spcAft>
            </a:pPr>
            <a:r>
              <a:rPr lang="en-US" altLang="zh-CN" dirty="0">
                <a:effectLst/>
                <a:ea typeface="微软雅黑" panose="020B0503020204020204" charset="-122"/>
              </a:rPr>
              <a:t>11</a:t>
            </a:r>
            <a:r>
              <a:rPr lang="zh-CN" altLang="en-US" dirty="0">
                <a:effectLst/>
                <a:ea typeface="微软雅黑" panose="020B0503020204020204" charset="-122"/>
              </a:rPr>
              <a:t>、接收发票人电话（如填写有误，需联系缴费人核实）</a:t>
            </a:r>
            <a:endParaRPr lang="en-US" altLang="zh-CN" dirty="0">
              <a:effectLst/>
              <a:ea typeface="微软雅黑" panose="020B0503020204020204" charset="-122"/>
            </a:endParaRPr>
          </a:p>
        </p:txBody>
      </p:sp>
      <p:sp>
        <p:nvSpPr>
          <p:cNvPr id="13" name="文本框 12"/>
          <p:cNvSpPr txBox="1"/>
          <p:nvPr/>
        </p:nvSpPr>
        <p:spPr>
          <a:xfrm>
            <a:off x="4572000" y="3787133"/>
            <a:ext cx="3954463" cy="10604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33730" marR="0" indent="-457200">
              <a:spcBef>
                <a:spcPts val="0"/>
              </a:spcBef>
              <a:spcAft>
                <a:spcPts val="0"/>
              </a:spcAft>
              <a:buFont typeface="Arial" panose="020B0604020202020204" pitchFamily="34" charset="0"/>
              <a:buChar char="•"/>
            </a:pPr>
            <a:r>
              <a:rPr lang="zh-CN" altLang="en-US" sz="2100" dirty="0">
                <a:ea typeface="微软雅黑" panose="020B0503020204020204" charset="-122"/>
              </a:rPr>
              <a:t>发票金额数量和缴费人员一致</a:t>
            </a:r>
            <a:endParaRPr lang="en-US" altLang="zh-CN" sz="2100" dirty="0">
              <a:effectLst/>
              <a:ea typeface="微软雅黑" panose="020B0503020204020204" charset="-122"/>
            </a:endParaRPr>
          </a:p>
          <a:p>
            <a:pPr marL="633730" marR="0" indent="-457200">
              <a:spcBef>
                <a:spcPts val="0"/>
              </a:spcBef>
              <a:spcAft>
                <a:spcPts val="0"/>
              </a:spcAft>
              <a:buFont typeface="Arial" panose="020B0604020202020204" pitchFamily="34" charset="0"/>
              <a:buChar char="•"/>
            </a:pPr>
            <a:r>
              <a:rPr lang="zh-CN" altLang="en-US" sz="2100" dirty="0">
                <a:effectLst/>
                <a:ea typeface="微软雅黑" panose="020B0503020204020204" charset="-122"/>
              </a:rPr>
              <a:t>核实接收电子发票的信息</a:t>
            </a:r>
            <a:endParaRPr lang="zh-CN" altLang="zh-CN" sz="2100" dirty="0">
              <a:effectLst/>
              <a:ea typeface="微软雅黑" panose="020B050302020402020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Words>
  <Application>WPS 表格</Application>
  <PresentationFormat>全屏显示(16:9)</PresentationFormat>
  <Paragraphs>32</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微软雅黑</vt:lpstr>
      <vt:lpstr>汉仪旗黑</vt:lpstr>
      <vt:lpstr>汉仪书宋二KW</vt:lpstr>
      <vt:lpstr>华文仿宋</vt:lpstr>
      <vt:lpstr>宋体</vt:lpstr>
      <vt:lpstr>Arial Unicode MS</vt:lpstr>
      <vt:lpstr>Calibri</vt:lpstr>
      <vt:lpstr>Helvetica Neue</vt:lpstr>
      <vt:lpstr>Office 主题</vt:lpstr>
      <vt:lpstr>学分证领取流程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℡葁豆子 </cp:lastModifiedBy>
  <cp:revision>114</cp:revision>
  <dcterms:created xsi:type="dcterms:W3CDTF">2023-09-24T02:38:24Z</dcterms:created>
  <dcterms:modified xsi:type="dcterms:W3CDTF">2023-09-24T02:38:24Z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5149523F51D9139A20A10F6510D66A92</vt:lpwstr>
  </property>
  <property fmtid="{D5CDD505-2E9C-101B-9397-08002B2CF9AE}" pid="3" name="KSOProductBuildVer">
    <vt:lpwstr>2052-4.6.0.7435</vt:lpwstr>
  </property>
</Properties>
</file>