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Lst>
  <p:sldSz cx="18722975" cy="33281938"/>
  <p:notesSz cx="6858000" cy="9144000"/>
  <p:custDataLst>
    <p:tags r:id="rId3"/>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3" userDrawn="1">
          <p15:clr>
            <a:srgbClr val="A4A3A4"/>
          </p15:clr>
        </p15:guide>
        <p15:guide id="2" pos="58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6" d="100"/>
          <a:sy n="16" d="100"/>
        </p:scale>
        <p:origin x="2472" y="84"/>
      </p:cViewPr>
      <p:guideLst>
        <p:guide orient="horz" pos="10483"/>
        <p:guide pos="58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p:spPr>
        <p:txBody>
          <a:bodyPr/>
          <a:lstStyle/>
          <a:p>
            <a:r>
              <a:rPr lang="zh-CN" altLang="en-US"/>
              <a:t>单击此处编辑母版标题样式</a:t>
            </a:r>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2023/10/9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2023/10/9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2023/10/9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5F788B-21BE-DA1F-6B9C-3BD7FF79719B}"/>
              </a:ext>
            </a:extLst>
          </p:cNvPr>
          <p:cNvSpPr>
            <a:spLocks noGrp="1"/>
          </p:cNvSpPr>
          <p:nvPr>
            <p:ph type="title"/>
          </p:nvPr>
        </p:nvSpPr>
        <p:spPr/>
        <p:txBody>
          <a:bodyPr/>
          <a:lstStyle/>
          <a:p>
            <a:r>
              <a:rPr lang="zh-CN" altLang="en-US" dirty="0"/>
              <a:t>单击此处编辑母版标题样式</a:t>
            </a:r>
          </a:p>
        </p:txBody>
      </p:sp>
      <p:sp>
        <p:nvSpPr>
          <p:cNvPr id="3" name="日期占位符 2">
            <a:extLst>
              <a:ext uri="{FF2B5EF4-FFF2-40B4-BE49-F238E27FC236}">
                <a16:creationId xmlns:a16="http://schemas.microsoft.com/office/drawing/2014/main" id="{04EF8F2A-F386-3DB8-CF2C-1246D98CB00F}"/>
              </a:ext>
            </a:extLst>
          </p:cNvPr>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smtClean="0">
                <a:ln>
                  <a:noFill/>
                </a:ln>
                <a:solidFill>
                  <a:schemeClr val="tx1">
                    <a:tint val="75000"/>
                  </a:schemeClr>
                </a:solidFill>
                <a:effectLst/>
                <a:uLnTx/>
                <a:uFillTx/>
                <a:latin typeface="+mn-lt"/>
                <a:ea typeface="+mn-ea"/>
                <a:cs typeface="+mn-cs"/>
              </a:rPr>
              <a:t>2023/10/9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a:extLst>
              <a:ext uri="{FF2B5EF4-FFF2-40B4-BE49-F238E27FC236}">
                <a16:creationId xmlns:a16="http://schemas.microsoft.com/office/drawing/2014/main" id="{7A0CF850-D29A-01D0-E79B-EA04C91DE1F7}"/>
              </a:ext>
            </a:extLst>
          </p:cNvPr>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a:extLst>
              <a:ext uri="{FF2B5EF4-FFF2-40B4-BE49-F238E27FC236}">
                <a16:creationId xmlns:a16="http://schemas.microsoft.com/office/drawing/2014/main" id="{8DBE0E39-62D7-1BD2-F72B-E8B755A2EBDA}"/>
              </a:ext>
            </a:extLst>
          </p:cNvPr>
          <p:cNvSpPr>
            <a:spLocks noGrp="1"/>
          </p:cNvSpPr>
          <p:nvPr>
            <p:ph type="sldNum" sz="quarter" idx="12"/>
          </p:nvPr>
        </p:nvSpPr>
        <p:spPr/>
        <p:txBody>
          <a:bodyPr/>
          <a:lstStyle/>
          <a:p>
            <a:pPr lvl="0" defTabSz="2970530" eaLnBrk="1" hangingPunct="1">
              <a:buNone/>
            </a:pPr>
            <a:fld id="{9A0DB2DC-4C9A-4742-B13C-FB6460FD3503}" type="slidenum">
              <a:rPr lang="zh-CN" altLang="en-US" smtClean="0">
                <a:latin typeface="Calibri" panose="020F0502020204030204" pitchFamily="34" charset="0"/>
              </a:rPr>
              <a:t>‹#›</a:t>
            </a:fld>
            <a:endParaRPr lang="zh-CN" altLang="en-US" dirty="0">
              <a:latin typeface="Calibri" panose="020F0502020204030204" pitchFamily="34" charset="0"/>
            </a:endParaRPr>
          </a:p>
        </p:txBody>
      </p:sp>
    </p:spTree>
    <p:extLst>
      <p:ext uri="{BB962C8B-B14F-4D97-AF65-F5344CB8AC3E}">
        <p14:creationId xmlns:p14="http://schemas.microsoft.com/office/powerpoint/2010/main" val="2807942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2023/10/9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p:spPr>
        <p:txBody>
          <a:bodyPr anchor="t"/>
          <a:lstStyle>
            <a:lvl1pPr algn="l">
              <a:defRPr sz="13000" b="1" cap="all"/>
            </a:lvl1pPr>
          </a:lstStyle>
          <a:p>
            <a:r>
              <a:rPr lang="zh-CN" altLang="en-US"/>
              <a:t>单击此处编辑母版标题样式</a:t>
            </a:r>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2023/10/9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2023/10/9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2023/10/9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2023/10/9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2023/10/9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p:spPr>
        <p:txBody>
          <a:bodyPr anchor="b"/>
          <a:lstStyle>
            <a:lvl1pPr algn="l">
              <a:defRPr sz="6500" b="1"/>
            </a:lvl1pPr>
          </a:lstStyle>
          <a:p>
            <a:r>
              <a:rPr lang="zh-CN" altLang="en-US"/>
              <a:t>单击此处编辑母版标题样式</a:t>
            </a:r>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2023/10/9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p:spPr>
        <p:txBody>
          <a:bodyPr anchor="b"/>
          <a:lstStyle>
            <a:lvl1pPr algn="l">
              <a:defRPr sz="6500" b="1"/>
            </a:lvl1pPr>
          </a:lstStyle>
          <a:p>
            <a:r>
              <a:rPr lang="zh-CN" altLang="en-US"/>
              <a:t>单击此处编辑母版标题样式</a:t>
            </a:r>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2023/10/9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l="-391000" r="-386000"/>
          </a:stretch>
        </a:blipFill>
        <a:effectLst/>
      </p:bgPr>
    </p:bg>
    <p:spTree>
      <p:nvGrpSpPr>
        <p:cNvPr id="1" name=""/>
        <p:cNvGrpSpPr/>
        <p:nvPr/>
      </p:nvGrpSpPr>
      <p:grpSpPr>
        <a:xfrm>
          <a:off x="0" y="0"/>
          <a:ext cx="0" cy="0"/>
          <a:chOff x="0" y="0"/>
          <a:chExt cx="0" cy="0"/>
        </a:xfrm>
      </p:grpSpPr>
      <p:sp>
        <p:nvSpPr>
          <p:cNvPr id="1027" name="标题占位符 1"/>
          <p:cNvSpPr>
            <a:spLocks noGrp="1"/>
          </p:cNvSpPr>
          <p:nvPr>
            <p:ph type="title"/>
          </p:nvPr>
        </p:nvSpPr>
        <p:spPr>
          <a:xfrm>
            <a:off x="936625" y="1331913"/>
            <a:ext cx="16849725" cy="5548312"/>
          </a:xfrm>
          <a:prstGeom prst="rect">
            <a:avLst/>
          </a:prstGeom>
          <a:noFill/>
          <a:ln w="9525">
            <a:noFill/>
          </a:ln>
        </p:spPr>
        <p:txBody>
          <a:bodyPr lIns="297134" tIns="148567" rIns="297134" bIns="148567" anchor="ctr" anchorCtr="0"/>
          <a:lstStyle/>
          <a:p>
            <a:pPr lvl="0"/>
            <a:r>
              <a:rPr lang="zh-CN" altLang="en-US" dirty="0"/>
              <a:t>单击此处编辑母版标题样式</a:t>
            </a:r>
          </a:p>
        </p:txBody>
      </p:sp>
      <p:sp>
        <p:nvSpPr>
          <p:cNvPr id="1028"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FFF1420F-618F-49D4-A734-63599C4586B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2023/10/9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p:cNvPicPr>
          <p:nvPr/>
        </p:nvPicPr>
        <p:blipFill>
          <a:blip r:embed="rId2"/>
          <a:stretch>
            <a:fillRect/>
          </a:stretch>
        </p:blipFill>
        <p:spPr>
          <a:xfrm>
            <a:off x="1681163" y="4259263"/>
            <a:ext cx="15363825" cy="3289300"/>
          </a:xfrm>
          <a:prstGeom prst="rect">
            <a:avLst/>
          </a:prstGeom>
          <a:noFill/>
          <a:ln w="9525">
            <a:noFill/>
          </a:ln>
        </p:spPr>
      </p:pic>
      <p:sp>
        <p:nvSpPr>
          <p:cNvPr id="2051" name="矩形 9"/>
          <p:cNvSpPr/>
          <p:nvPr/>
        </p:nvSpPr>
        <p:spPr>
          <a:xfrm>
            <a:off x="1765300" y="5200650"/>
            <a:ext cx="15130463" cy="1506538"/>
          </a:xfrm>
          <a:prstGeom prst="rect">
            <a:avLst/>
          </a:prstGeom>
          <a:noFill/>
          <a:ln w="9525">
            <a:noFill/>
          </a:ln>
        </p:spPr>
        <p:txBody>
          <a:bodyPr lIns="150822" tIns="75411" rIns="150822" bIns="75411">
            <a:spAutoFit/>
          </a:bodyPr>
          <a:lstStyle/>
          <a:p>
            <a:pPr algn="ctr" eaLnBrk="1" hangingPunct="1">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 </a:t>
            </a:r>
            <a:r>
              <a:rPr lang="en-US" altLang="zh-CN" sz="4000" b="1" dirty="0">
                <a:latin typeface="黑体" panose="02010609060101010101" pitchFamily="49" charset="-122"/>
                <a:ea typeface="黑体" panose="02010609060101010101" pitchFamily="49" charset="-122"/>
              </a:rPr>
              <a:t>| </a:t>
            </a:r>
            <a:r>
              <a:rPr lang="zh-CN" altLang="en-US" sz="4000" b="1" dirty="0">
                <a:latin typeface="黑体" panose="02010609060101010101" pitchFamily="49" charset="-122"/>
                <a:ea typeface="黑体" panose="02010609060101010101" pitchFamily="49" charset="-122"/>
              </a:rPr>
              <a:t>英文：</a:t>
            </a:r>
            <a:r>
              <a:rPr lang="en-US" altLang="zh-CN" sz="4000" b="1" dirty="0">
                <a:latin typeface="黑体" panose="02010609060101010101" pitchFamily="49" charset="-122"/>
                <a:ea typeface="黑体" panose="02010609060101010101" pitchFamily="49" charset="-122"/>
              </a:rPr>
              <a:t>Topic</a:t>
            </a:r>
            <a:r>
              <a:rPr lang="zh-CN" altLang="en-US" sz="4000" b="1" dirty="0">
                <a:latin typeface="黑体" panose="02010609060101010101" pitchFamily="49" charset="-122"/>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Arial </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a:t>
            </a:r>
            <a:endParaRPr lang="en-US" altLang="zh-CN" sz="4000" b="1" dirty="0">
              <a:latin typeface="黑体" panose="02010609060101010101" pitchFamily="49" charset="-122"/>
              <a:ea typeface="黑体" panose="02010609060101010101" pitchFamily="49" charset="-122"/>
            </a:endParaRPr>
          </a:p>
          <a:p>
            <a:pPr algn="ctr" eaLnBrk="1" hangingPunct="1">
              <a:buNone/>
            </a:pPr>
            <a:r>
              <a:rPr lang="zh-CN" altLang="en-US" sz="2300" dirty="0">
                <a:latin typeface="Calibri" panose="020F0502020204030204" pitchFamily="34" charset="0"/>
              </a:rPr>
              <a:t>                         作者：</a:t>
            </a:r>
            <a:r>
              <a:rPr lang="en-US" altLang="zh-CN" sz="2300" dirty="0">
                <a:latin typeface="Calibri" panose="020F0502020204030204" pitchFamily="34" charset="0"/>
              </a:rPr>
              <a:t>23</a:t>
            </a:r>
            <a:r>
              <a:rPr lang="zh-CN" altLang="en-US" sz="2300" dirty="0">
                <a:latin typeface="Calibri" panose="020F0502020204030204" pitchFamily="34" charset="0"/>
              </a:rPr>
              <a:t>号宋体  </a:t>
            </a:r>
            <a:r>
              <a:rPr lang="en-US" altLang="zh-CN" sz="2300" dirty="0">
                <a:latin typeface="Calibri" panose="020F0502020204030204" pitchFamily="34" charset="0"/>
              </a:rPr>
              <a:t>| </a:t>
            </a:r>
            <a:r>
              <a:rPr lang="zh-CN" altLang="en-US" sz="2400" dirty="0">
                <a:latin typeface="黑体" panose="02010609060101010101" pitchFamily="49" charset="-122"/>
                <a:ea typeface="黑体" panose="02010609060101010101" pitchFamily="49" charset="-122"/>
              </a:rPr>
              <a:t>英文：</a:t>
            </a:r>
            <a:r>
              <a:rPr lang="en-US" altLang="zh-CN" sz="2300" dirty="0">
                <a:latin typeface="Calibri" panose="020F0502020204030204" pitchFamily="34" charset="0"/>
              </a:rPr>
              <a:t>Author</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a:latin typeface="Calibri" panose="020F0502020204030204" pitchFamily="34" charset="0"/>
              </a:rPr>
              <a:t>Arial</a:t>
            </a:r>
            <a:r>
              <a:rPr lang="zh-CN" altLang="en-US" sz="2300" dirty="0">
                <a:latin typeface="Calibri" panose="020F0502020204030204" pitchFamily="34" charset="0"/>
              </a:rPr>
              <a:t>）</a:t>
            </a:r>
            <a:r>
              <a:rPr lang="en-US" altLang="zh-CN" sz="2300" dirty="0">
                <a:latin typeface="Calibri" panose="020F0502020204030204" pitchFamily="34" charset="0"/>
              </a:rPr>
              <a:t> </a:t>
            </a:r>
          </a:p>
          <a:p>
            <a:pPr algn="ctr" eaLnBrk="1" hangingPunct="1">
              <a:buNone/>
            </a:pPr>
            <a:r>
              <a:rPr lang="zh-CN" altLang="en-US" sz="2300" dirty="0">
                <a:latin typeface="Calibri" panose="020F0502020204030204" pitchFamily="34" charset="0"/>
              </a:rPr>
              <a:t>                                  单位：</a:t>
            </a:r>
            <a:r>
              <a:rPr lang="en-US" altLang="zh-CN" sz="2300" dirty="0">
                <a:latin typeface="Calibri" panose="020F0502020204030204" pitchFamily="34" charset="0"/>
              </a:rPr>
              <a:t>23</a:t>
            </a:r>
            <a:r>
              <a:rPr lang="zh-CN" altLang="en-US" sz="2300" dirty="0">
                <a:latin typeface="Calibri" panose="020F0502020204030204" pitchFamily="34" charset="0"/>
              </a:rPr>
              <a:t>号宋体 </a:t>
            </a:r>
            <a:r>
              <a:rPr lang="en-US" altLang="zh-CN" sz="2300" dirty="0">
                <a:latin typeface="Calibri" panose="020F0502020204030204" pitchFamily="34" charset="0"/>
              </a:rPr>
              <a:t>| </a:t>
            </a:r>
            <a:r>
              <a:rPr lang="zh-CN" altLang="en-US" sz="2400" dirty="0">
                <a:latin typeface="黑体" panose="02010609060101010101" pitchFamily="49" charset="-122"/>
                <a:ea typeface="黑体" panose="02010609060101010101" pitchFamily="49" charset="-122"/>
              </a:rPr>
              <a:t>英文：</a:t>
            </a:r>
            <a:r>
              <a:rPr lang="en-US" altLang="zh-CN" sz="2300" dirty="0">
                <a:latin typeface="Calibri" panose="020F0502020204030204" pitchFamily="34" charset="0"/>
              </a:rPr>
              <a:t>Organzation</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a:latin typeface="Calibri" panose="020F0502020204030204" pitchFamily="34" charset="0"/>
              </a:rPr>
              <a:t>Arial</a:t>
            </a:r>
            <a:r>
              <a:rPr lang="zh-CN" altLang="en-US" sz="2300" dirty="0">
                <a:latin typeface="Calibri" panose="020F0502020204030204" pitchFamily="34" charset="0"/>
              </a:rPr>
              <a:t>）</a:t>
            </a:r>
            <a:endParaRPr lang="en-US" altLang="zh-CN" sz="2300" dirty="0">
              <a:latin typeface="Calibri" panose="020F0502020204030204" pitchFamily="34" charset="0"/>
            </a:endParaRPr>
          </a:p>
        </p:txBody>
      </p:sp>
      <p:sp>
        <p:nvSpPr>
          <p:cNvPr id="2052" name="TextBox 11"/>
          <p:cNvSpPr txBox="1"/>
          <p:nvPr/>
        </p:nvSpPr>
        <p:spPr>
          <a:xfrm>
            <a:off x="581025" y="9420225"/>
            <a:ext cx="9918700" cy="24574500"/>
          </a:xfrm>
          <a:prstGeom prst="rect">
            <a:avLst/>
          </a:prstGeom>
          <a:noFill/>
          <a:ln w="9525">
            <a:noFill/>
          </a:ln>
        </p:spPr>
        <p:txBody>
          <a:bodyPr lIns="150822" tIns="75411" rIns="150822" bIns="75411">
            <a:spAutoFit/>
          </a:bodyPr>
          <a:lstStyle/>
          <a:p>
            <a:pPr eaLnBrk="1" hangingPunct="1"/>
            <a:r>
              <a:rPr lang="zh-CN" altLang="en-US" sz="3300" b="1" dirty="0">
                <a:latin typeface="Calibri" panose="020F0502020204030204" pitchFamily="34" charset="0"/>
              </a:rPr>
              <a:t>目的</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方法</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结果</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endParaRPr lang="zh-CN" altLang="en-US" sz="3300" dirty="0">
              <a:latin typeface="Calibri" panose="020F0502020204030204" pitchFamily="34" charset="0"/>
            </a:endParaRPr>
          </a:p>
        </p:txBody>
      </p:sp>
      <p:pic>
        <p:nvPicPr>
          <p:cNvPr id="2053" name="图片 14" descr="屏幕剪辑"/>
          <p:cNvPicPr>
            <a:picLocks noChangeAspect="1"/>
          </p:cNvPicPr>
          <p:nvPr/>
        </p:nvPicPr>
        <p:blipFill>
          <a:blip r:embed="rId3"/>
          <a:stretch>
            <a:fillRect/>
          </a:stretch>
        </p:blipFill>
        <p:spPr>
          <a:xfrm>
            <a:off x="10585133" y="10063163"/>
            <a:ext cx="7486650" cy="9258300"/>
          </a:xfrm>
          <a:prstGeom prst="rect">
            <a:avLst/>
          </a:prstGeom>
          <a:noFill/>
          <a:ln w="9525">
            <a:noFill/>
          </a:ln>
        </p:spPr>
      </p:pic>
      <p:sp>
        <p:nvSpPr>
          <p:cNvPr id="2054" name="矩形 15"/>
          <p:cNvSpPr/>
          <p:nvPr/>
        </p:nvSpPr>
        <p:spPr>
          <a:xfrm>
            <a:off x="10499725" y="19611975"/>
            <a:ext cx="7486650" cy="8985250"/>
          </a:xfrm>
          <a:prstGeom prst="rect">
            <a:avLst/>
          </a:prstGeom>
          <a:noFill/>
          <a:ln w="9525">
            <a:noFill/>
          </a:ln>
        </p:spPr>
        <p:txBody>
          <a:bodyPr lIns="150822" tIns="75411" rIns="150822" bIns="75411">
            <a:spAutoFit/>
          </a:bodyPr>
          <a:lstStyle/>
          <a:p>
            <a:pPr eaLnBrk="1" hangingPunct="1"/>
            <a:r>
              <a:rPr lang="zh-CN" altLang="en-US" sz="3000" b="1" dirty="0">
                <a:latin typeface="Calibri" panose="020F0502020204030204" pitchFamily="34" charset="0"/>
              </a:rPr>
              <a:t>结论</a:t>
            </a:r>
            <a:endParaRPr lang="en-US" altLang="zh-CN" sz="3000" b="1"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endParaRPr lang="en-US" altLang="zh-CN" sz="3200" dirty="0">
              <a:latin typeface="Calibri" panose="020F0502020204030204" pitchFamily="34" charset="0"/>
            </a:endParaRPr>
          </a:p>
        </p:txBody>
      </p:sp>
      <p:sp>
        <p:nvSpPr>
          <p:cNvPr id="2055" name="矩形 1"/>
          <p:cNvSpPr/>
          <p:nvPr/>
        </p:nvSpPr>
        <p:spPr>
          <a:xfrm>
            <a:off x="749300" y="7993063"/>
            <a:ext cx="17224375" cy="923925"/>
          </a:xfrm>
          <a:prstGeom prst="rect">
            <a:avLst/>
          </a:prstGeom>
          <a:noFill/>
          <a:ln w="9525">
            <a:noFill/>
          </a:ln>
        </p:spPr>
        <p:txBody>
          <a:bodyPr>
            <a:spAutoFit/>
          </a:bodyPr>
          <a:lstStyle/>
          <a:p>
            <a:pPr eaLnBrk="1" hangingPunct="1"/>
            <a:r>
              <a:rPr lang="zh-CN" altLang="en-US" sz="5400" b="1" dirty="0">
                <a:solidFill>
                  <a:srgbClr val="FF0000"/>
                </a:solidFill>
                <a:latin typeface="Calibri" panose="020F0502020204030204" pitchFamily="34" charset="0"/>
              </a:rPr>
              <a:t>请勿改变页面大小、增加页数，排版样式可以自主修改</a:t>
            </a:r>
          </a:p>
        </p:txBody>
      </p:sp>
      <p:pic>
        <p:nvPicPr>
          <p:cNvPr id="2" name="图片 1">
            <a:extLst>
              <a:ext uri="{FF2B5EF4-FFF2-40B4-BE49-F238E27FC236}">
                <a16:creationId xmlns:a16="http://schemas.microsoft.com/office/drawing/2014/main" id="{B5C0CD32-620F-E453-924B-F885C02EA6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561" y="7121"/>
            <a:ext cx="18786281" cy="3816427"/>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TRkYjcxNzJiN2ZjYjc2YTk1N2U3NWJlNzIzMmFhN2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1084</Words>
  <Application>Microsoft Office PowerPoint</Application>
  <PresentationFormat>自定义</PresentationFormat>
  <Paragraphs>16</Paragraphs>
  <Slides>1</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vt:i4>
      </vt:variant>
    </vt:vector>
  </HeadingPairs>
  <TitlesOfParts>
    <vt:vector size="5" baseType="lpstr">
      <vt:lpstr>黑体</vt:lpstr>
      <vt:lpstr>Arial</vt:lpstr>
      <vt:lpstr>Calibri</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Medcon</cp:lastModifiedBy>
  <cp:revision>46</cp:revision>
  <dcterms:created xsi:type="dcterms:W3CDTF">2012-09-14T09:49:00Z</dcterms:created>
  <dcterms:modified xsi:type="dcterms:W3CDTF">2023-10-09T05:58:55Z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2F0C11791E2C4D94A62E25352F3CBF92_13</vt:lpwstr>
  </property>
  <property fmtid="{D5CDD505-2E9C-101B-9397-08002B2CF9AE}" pid="3" name="KSOProductBuildVer">
    <vt:lpwstr>2052-12.1.0.15120</vt:lpwstr>
  </property>
</Properties>
</file>