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30" d="100"/>
          <a:sy n="30" d="100"/>
        </p:scale>
        <p:origin x="1674" y="24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2023/10/10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2F7F2CE-37EE-4D38-8F45-7CD59114688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0668"/>
            <a:ext cx="18722976" cy="31204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782717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557367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Administrator</cp:lastModifiedBy>
  <cp:revision>51</cp:revision>
  <dcterms:created xsi:type="dcterms:W3CDTF">2012-09-14T09:49:00Z</dcterms:created>
  <dcterms:modified xsi:type="dcterms:W3CDTF">2023-10-10T02:40:08Z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