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5" r:id="rId3"/>
    <p:sldId id="258" r:id="rId5"/>
    <p:sldId id="674" r:id="rId6"/>
    <p:sldId id="260" r:id="rId7"/>
  </p:sldIdLst>
  <p:sldSz cx="12192000" cy="6858000"/>
  <p:notesSz cx="6858000" cy="9144000"/>
  <p:custDataLst>
    <p:tags r:id="rId11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5" userDrawn="1">
          <p15:clr>
            <a:srgbClr val="A4A3A4"/>
          </p15:clr>
        </p15:guide>
        <p15:guide id="2" pos="38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CAF5"/>
    <a:srgbClr val="7DB8F2"/>
    <a:srgbClr val="256DB7"/>
    <a:srgbClr val="042C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 showGuides="1">
      <p:cViewPr varScale="1">
        <p:scale>
          <a:sx n="68" d="100"/>
          <a:sy n="68" d="100"/>
        </p:scale>
        <p:origin x="780" y="66"/>
      </p:cViewPr>
      <p:guideLst>
        <p:guide orient="horz" pos="2165"/>
        <p:guide pos="38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tags" Target="tags/tag12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976B213-F35C-415C-B0BF-F368A1BA689A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二级</a:t>
            </a:r>
            <a:endParaRPr lang="zh-CN" altLang="en-US" noProof="0"/>
          </a:p>
          <a:p>
            <a:pPr lvl="2"/>
            <a:r>
              <a:rPr lang="zh-CN" altLang="en-US" noProof="0"/>
              <a:t>三级</a:t>
            </a:r>
            <a:endParaRPr lang="zh-CN" altLang="en-US" noProof="0"/>
          </a:p>
          <a:p>
            <a:pPr lvl="3"/>
            <a:r>
              <a:rPr lang="zh-CN" altLang="en-US" noProof="0"/>
              <a:t>四级</a:t>
            </a:r>
            <a:endParaRPr lang="zh-CN" altLang="en-US" noProof="0"/>
          </a:p>
          <a:p>
            <a:pPr lvl="4"/>
            <a:r>
              <a:rPr lang="zh-CN" altLang="en-US" noProof="0"/>
              <a:t>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6317657-F604-4CB7-AD7A-76A95CF638BF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10D06C70-4F31-4980-95E4-386C9F00E67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741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9C5752F0-EC75-497A-A47C-7DBFB5CA409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7E3D2-5440-4C60-8677-D2F4D2EF885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974CE-2EA9-470E-A5A4-82DB3C60474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D515A1D-EDF3-4695-9520-69ABF4490E68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62129-92F6-47F1-A0BD-FF13555950B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 noChangeArrowheads="1"/>
          </p:cNvSpPr>
          <p:nvPr>
            <p:ph type="body" idx="9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defRPr sz="14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 eaLnBrk="1" hangingPunct="1">
              <a:defRPr sz="14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C4FF9B12-1E36-4B0E-9C6D-94105C0D3CD9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tags" Target="../tags/tag2.xml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tags" Target="../tags/tag5.xml"/><Relationship Id="rId4" Type="http://schemas.openxmlformats.org/officeDocument/2006/relationships/image" Target="../media/image3.png"/><Relationship Id="rId3" Type="http://schemas.openxmlformats.org/officeDocument/2006/relationships/tags" Target="../tags/tag4.xml"/><Relationship Id="rId2" Type="http://schemas.openxmlformats.org/officeDocument/2006/relationships/image" Target="../media/image2.png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tags" Target="../tags/tag7.xml"/><Relationship Id="rId3" Type="http://schemas.openxmlformats.org/officeDocument/2006/relationships/image" Target="../media/image3.png"/><Relationship Id="rId2" Type="http://schemas.openxmlformats.org/officeDocument/2006/relationships/tags" Target="../tags/tag6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6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image" Target="../media/image2.png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底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314" name="标题 3073"/>
          <p:cNvSpPr txBox="1">
            <a:spLocks noChangeArrowheads="1"/>
          </p:cNvSpPr>
          <p:nvPr/>
        </p:nvSpPr>
        <p:spPr bwMode="auto">
          <a:xfrm>
            <a:off x="0" y="1988820"/>
            <a:ext cx="12192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r>
              <a:rPr lang="en-US" alt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r>
              <a:rPr lang="en-US" alt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zh-CN" sz="4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5" name="标题 3073"/>
          <p:cNvSpPr txBox="1">
            <a:spLocks noChangeArrowheads="1"/>
          </p:cNvSpPr>
          <p:nvPr/>
        </p:nvSpPr>
        <p:spPr bwMode="auto">
          <a:xfrm>
            <a:off x="0" y="2815590"/>
            <a:ext cx="12192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姓名  单位</a:t>
            </a: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6" name="标题 3073"/>
          <p:cNvSpPr txBox="1">
            <a:spLocks noChangeArrowheads="1"/>
          </p:cNvSpPr>
          <p:nvPr/>
        </p:nvSpPr>
        <p:spPr bwMode="auto">
          <a:xfrm>
            <a:off x="0" y="3704590"/>
            <a:ext cx="12192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logo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5915" y="332740"/>
            <a:ext cx="4384040" cy="287020"/>
          </a:xfrm>
          <a:prstGeom prst="rect">
            <a:avLst/>
          </a:prstGeom>
        </p:spPr>
      </p:pic>
      <p:pic>
        <p:nvPicPr>
          <p:cNvPr id="14" name="图片 13" descr="主题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56703" b="70024"/>
          <a:stretch>
            <a:fillRect/>
          </a:stretch>
        </p:blipFill>
        <p:spPr>
          <a:xfrm>
            <a:off x="7464425" y="260350"/>
            <a:ext cx="4466590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底板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495550" y="2205355"/>
            <a:ext cx="1106170" cy="2170113"/>
          </a:xfrm>
          <a:prstGeom prst="rect">
            <a:avLst/>
          </a:prstGeom>
          <a:noFill/>
        </p:spPr>
        <p:txBody>
          <a:bodyPr vert="eaVert">
            <a:spAutoFit/>
          </a:bodyPr>
          <a:lstStyle/>
          <a:p>
            <a:pPr algn="dist" eaLnBrk="1" hangingPunct="1">
              <a:defRPr/>
            </a:pPr>
            <a:r>
              <a:rPr lang="zh-CN" altLang="en-US" sz="6000" noProof="1">
                <a:solidFill>
                  <a:schemeClr val="bg1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思源宋体 CN Medium" panose="02020500000000000000" charset="-122"/>
                <a:ea typeface="思源宋体 CN Medium" panose="02020500000000000000" charset="-122"/>
              </a:rPr>
              <a:t>目录</a:t>
            </a:r>
            <a:endParaRPr lang="zh-CN" altLang="en-US" sz="6000" noProof="1">
              <a:solidFill>
                <a:schemeClr val="bg1"/>
              </a:solidFill>
              <a:effectLst>
                <a:outerShdw blurRad="25400" dist="25400" dir="2700000" algn="tl">
                  <a:srgbClr val="000000">
                    <a:alpha val="25000"/>
                  </a:srgbClr>
                </a:outerShdw>
              </a:effectLst>
              <a:latin typeface="思源宋体 CN Medium" panose="02020500000000000000" charset="-122"/>
              <a:ea typeface="思源宋体 CN Medium" panose="02020500000000000000" charset="-122"/>
            </a:endParaRPr>
          </a:p>
        </p:txBody>
      </p:sp>
      <p:grpSp>
        <p:nvGrpSpPr>
          <p:cNvPr id="15363" name="组合 13"/>
          <p:cNvGrpSpPr/>
          <p:nvPr/>
        </p:nvGrpSpPr>
        <p:grpSpPr bwMode="auto">
          <a:xfrm>
            <a:off x="4440238" y="972820"/>
            <a:ext cx="4852987" cy="4908550"/>
            <a:chOff x="6312" y="1091"/>
            <a:chExt cx="7643" cy="7731"/>
          </a:xfrm>
        </p:grpSpPr>
        <p:grpSp>
          <p:nvGrpSpPr>
            <p:cNvPr id="15365" name="组合 39"/>
            <p:cNvGrpSpPr/>
            <p:nvPr/>
          </p:nvGrpSpPr>
          <p:grpSpPr bwMode="auto">
            <a:xfrm>
              <a:off x="6311" y="1091"/>
              <a:ext cx="5489" cy="1207"/>
              <a:chOff x="3893115" y="997619"/>
              <a:chExt cx="3485969" cy="766485"/>
            </a:xfrm>
          </p:grpSpPr>
          <p:sp>
            <p:nvSpPr>
              <p:cNvPr id="12" name="文本框 11"/>
              <p:cNvSpPr txBox="1"/>
              <p:nvPr/>
            </p:nvSpPr>
            <p:spPr>
              <a:xfrm>
                <a:off x="4827383" y="997619"/>
                <a:ext cx="2551611" cy="57160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30000"/>
                  </a:lnSpc>
                  <a:defRPr/>
                </a:pPr>
                <a:r>
                  <a:rPr lang="zh-CN" altLang="en-US" sz="2400" noProof="1">
                    <a:solidFill>
                      <a:schemeClr val="bg1"/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思源黑体" pitchFamily="34" charset="-122"/>
                    <a:ea typeface="思源黑体" pitchFamily="34" charset="-122"/>
                    <a:cs typeface="+mn-ea"/>
                    <a:sym typeface="+mn-lt"/>
                  </a:rPr>
                  <a:t>题目</a:t>
                </a:r>
                <a:endParaRPr lang="zh-CN" altLang="en-US" sz="2400" noProof="1">
                  <a:solidFill>
                    <a:schemeClr val="bg1"/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思源黑体" pitchFamily="34" charset="-122"/>
                  <a:ea typeface="思源黑体" pitchFamily="34" charset="-122"/>
                  <a:cs typeface="+mn-ea"/>
                  <a:sym typeface="+mn-lt"/>
                </a:endParaRPr>
              </a:p>
            </p:txBody>
          </p:sp>
          <p:grpSp>
            <p:nvGrpSpPr>
              <p:cNvPr id="15392" name="组合 38"/>
              <p:cNvGrpSpPr/>
              <p:nvPr/>
            </p:nvGrpSpPr>
            <p:grpSpPr bwMode="auto">
              <a:xfrm>
                <a:off x="3893115" y="1054189"/>
                <a:ext cx="629194" cy="709915"/>
                <a:chOff x="3893115" y="1054189"/>
                <a:chExt cx="629194" cy="709915"/>
              </a:xfrm>
            </p:grpSpPr>
            <p:sp>
              <p:nvSpPr>
                <p:cNvPr id="21" name="Freeform 5"/>
                <p:cNvSpPr/>
                <p:nvPr/>
              </p:nvSpPr>
              <p:spPr bwMode="auto">
                <a:xfrm rot="16200000">
                  <a:off x="3853265" y="1095264"/>
                  <a:ext cx="709742" cy="628773"/>
                </a:xfrm>
                <a:custGeom>
                  <a:avLst/>
                  <a:gdLst>
                    <a:gd name="T0" fmla="*/ 407 w 1375"/>
                    <a:gd name="T1" fmla="*/ 1218 h 1218"/>
                    <a:gd name="T2" fmla="*/ 299 w 1375"/>
                    <a:gd name="T3" fmla="*/ 1156 h 1218"/>
                    <a:gd name="T4" fmla="*/ 19 w 1375"/>
                    <a:gd name="T5" fmla="*/ 671 h 1218"/>
                    <a:gd name="T6" fmla="*/ 19 w 1375"/>
                    <a:gd name="T7" fmla="*/ 547 h 1218"/>
                    <a:gd name="T8" fmla="*/ 299 w 1375"/>
                    <a:gd name="T9" fmla="*/ 62 h 1218"/>
                    <a:gd name="T10" fmla="*/ 407 w 1375"/>
                    <a:gd name="T11" fmla="*/ 0 h 1218"/>
                    <a:gd name="T12" fmla="*/ 967 w 1375"/>
                    <a:gd name="T13" fmla="*/ 0 h 1218"/>
                    <a:gd name="T14" fmla="*/ 1075 w 1375"/>
                    <a:gd name="T15" fmla="*/ 62 h 1218"/>
                    <a:gd name="T16" fmla="*/ 1355 w 1375"/>
                    <a:gd name="T17" fmla="*/ 547 h 1218"/>
                    <a:gd name="T18" fmla="*/ 1355 w 1375"/>
                    <a:gd name="T19" fmla="*/ 671 h 1218"/>
                    <a:gd name="T20" fmla="*/ 1075 w 1375"/>
                    <a:gd name="T21" fmla="*/ 1156 h 1218"/>
                    <a:gd name="T22" fmla="*/ 967 w 1375"/>
                    <a:gd name="T23" fmla="*/ 1218 h 1218"/>
                    <a:gd name="T24" fmla="*/ 407 w 1375"/>
                    <a:gd name="T25" fmla="*/ 1218 h 1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75" h="1218">
                      <a:moveTo>
                        <a:pt x="407" y="1218"/>
                      </a:moveTo>
                      <a:cubicBezTo>
                        <a:pt x="368" y="1218"/>
                        <a:pt x="319" y="1190"/>
                        <a:pt x="299" y="1156"/>
                      </a:cubicBezTo>
                      <a:cubicBezTo>
                        <a:pt x="19" y="671"/>
                        <a:pt x="19" y="671"/>
                        <a:pt x="19" y="671"/>
                      </a:cubicBezTo>
                      <a:cubicBezTo>
                        <a:pt x="0" y="637"/>
                        <a:pt x="0" y="581"/>
                        <a:pt x="19" y="547"/>
                      </a:cubicBezTo>
                      <a:cubicBezTo>
                        <a:pt x="299" y="62"/>
                        <a:pt x="299" y="62"/>
                        <a:pt x="299" y="62"/>
                      </a:cubicBezTo>
                      <a:cubicBezTo>
                        <a:pt x="319" y="28"/>
                        <a:pt x="368" y="0"/>
                        <a:pt x="407" y="0"/>
                      </a:cubicBezTo>
                      <a:cubicBezTo>
                        <a:pt x="967" y="0"/>
                        <a:pt x="967" y="0"/>
                        <a:pt x="967" y="0"/>
                      </a:cubicBezTo>
                      <a:cubicBezTo>
                        <a:pt x="1007" y="0"/>
                        <a:pt x="1055" y="28"/>
                        <a:pt x="1075" y="62"/>
                      </a:cubicBezTo>
                      <a:cubicBezTo>
                        <a:pt x="1355" y="547"/>
                        <a:pt x="1355" y="547"/>
                        <a:pt x="1355" y="547"/>
                      </a:cubicBezTo>
                      <a:cubicBezTo>
                        <a:pt x="1375" y="581"/>
                        <a:pt x="1375" y="637"/>
                        <a:pt x="1355" y="671"/>
                      </a:cubicBezTo>
                      <a:cubicBezTo>
                        <a:pt x="1075" y="1156"/>
                        <a:pt x="1075" y="1156"/>
                        <a:pt x="1075" y="1156"/>
                      </a:cubicBezTo>
                      <a:cubicBezTo>
                        <a:pt x="1055" y="1190"/>
                        <a:pt x="1007" y="1218"/>
                        <a:pt x="967" y="1218"/>
                      </a:cubicBezTo>
                      <a:lnTo>
                        <a:pt x="407" y="1218"/>
                      </a:lnTo>
                      <a:close/>
                    </a:path>
                  </a:pathLst>
                </a:custGeom>
                <a:solidFill>
                  <a:srgbClr val="20C7FD"/>
                </a:solidFill>
                <a:ln w="25400">
                  <a:noFill/>
                </a:ln>
                <a:effectLst>
                  <a:outerShdw blurRad="127000" dist="63500" dir="2700000" algn="tl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zh-CN" altLang="en-US" sz="4800" noProof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" name="文本框 10"/>
                <p:cNvSpPr txBox="1"/>
                <p:nvPr/>
              </p:nvSpPr>
              <p:spPr>
                <a:xfrm rot="16200000">
                  <a:off x="3921540" y="1166715"/>
                  <a:ext cx="554138" cy="466816"/>
                </a:xfrm>
                <a:prstGeom prst="rect">
                  <a:avLst/>
                </a:prstGeom>
                <a:noFill/>
              </p:spPr>
              <p:txBody>
                <a:bodyPr vert="eaVert" wrap="none">
                  <a:spAutoFit/>
                </a:bodyPr>
                <a:lstStyle/>
                <a:p>
                  <a:pPr algn="ctr" eaLnBrk="1" hangingPunct="1">
                    <a:defRPr/>
                  </a:pPr>
                  <a:r>
                    <a:rPr lang="en-US" altLang="zh-CN" sz="2400" noProof="1">
                      <a:solidFill>
                        <a:schemeClr val="bg1"/>
                      </a:solidFill>
                      <a:effectLst>
                        <a:outerShdw blurRad="25400" dist="25400" dir="2700000" algn="tl">
                          <a:srgbClr val="000000">
                            <a:alpha val="40000"/>
                          </a:srgbClr>
                        </a:outerShdw>
                      </a:effectLst>
                      <a:latin typeface="思源宋体 CN Heavy" panose="02020900000000000000" pitchFamily="18" charset="-122"/>
                      <a:ea typeface="思源宋体 CN Heavy" panose="02020900000000000000" pitchFamily="18" charset="-122"/>
                    </a:rPr>
                    <a:t>01</a:t>
                  </a:r>
                  <a:endParaRPr lang="zh-CN" altLang="en-US" sz="2000" noProof="1">
                    <a:solidFill>
                      <a:schemeClr val="bg1"/>
                    </a:solidFill>
                    <a:effectLst>
                      <a:outerShdw blurRad="25400" dist="25400" dir="2700000" algn="tl">
                        <a:srgbClr val="000000">
                          <a:alpha val="40000"/>
                        </a:srgbClr>
                      </a:outerShdw>
                    </a:effectLst>
                    <a:latin typeface="思源宋体 CN Heavy" panose="02020900000000000000" pitchFamily="18" charset="-122"/>
                    <a:ea typeface="思源宋体 CN Heavy" panose="02020900000000000000" pitchFamily="18" charset="-122"/>
                  </a:endParaRPr>
                </a:p>
              </p:txBody>
            </p:sp>
          </p:grpSp>
        </p:grpSp>
        <p:grpSp>
          <p:nvGrpSpPr>
            <p:cNvPr id="15366" name="组合 40"/>
            <p:cNvGrpSpPr/>
            <p:nvPr/>
          </p:nvGrpSpPr>
          <p:grpSpPr bwMode="auto">
            <a:xfrm>
              <a:off x="6311" y="2722"/>
              <a:ext cx="5489" cy="1207"/>
              <a:chOff x="3893115" y="997619"/>
              <a:chExt cx="3485969" cy="766485"/>
            </a:xfrm>
          </p:grpSpPr>
          <p:sp>
            <p:nvSpPr>
              <p:cNvPr id="46" name="文本框 45"/>
              <p:cNvSpPr txBox="1"/>
              <p:nvPr/>
            </p:nvSpPr>
            <p:spPr>
              <a:xfrm>
                <a:off x="4827383" y="997118"/>
                <a:ext cx="2551611" cy="57160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30000"/>
                  </a:lnSpc>
                  <a:defRPr/>
                </a:pPr>
                <a:r>
                  <a:rPr lang="zh-CN" altLang="en-US" sz="2400" noProof="1">
                    <a:solidFill>
                      <a:schemeClr val="bg1"/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思源黑体" pitchFamily="34" charset="-122"/>
                    <a:ea typeface="思源黑体" pitchFamily="34" charset="-122"/>
                    <a:cs typeface="+mn-ea"/>
                    <a:sym typeface="+mn-lt"/>
                  </a:rPr>
                  <a:t>题目</a:t>
                </a:r>
                <a:endParaRPr lang="zh-CN" altLang="en-US" sz="2400" noProof="1">
                  <a:solidFill>
                    <a:schemeClr val="bg1"/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思源黑体" pitchFamily="34" charset="-122"/>
                  <a:ea typeface="思源黑体" pitchFamily="34" charset="-122"/>
                  <a:cs typeface="+mn-ea"/>
                  <a:sym typeface="+mn-lt"/>
                </a:endParaRPr>
              </a:p>
            </p:txBody>
          </p:sp>
          <p:grpSp>
            <p:nvGrpSpPr>
              <p:cNvPr id="15388" name="组合 42"/>
              <p:cNvGrpSpPr/>
              <p:nvPr/>
            </p:nvGrpSpPr>
            <p:grpSpPr bwMode="auto">
              <a:xfrm>
                <a:off x="3893115" y="1054189"/>
                <a:ext cx="629194" cy="709915"/>
                <a:chOff x="3893115" y="1054189"/>
                <a:chExt cx="629194" cy="709915"/>
              </a:xfrm>
            </p:grpSpPr>
            <p:sp>
              <p:nvSpPr>
                <p:cNvPr id="44" name="Freeform 5"/>
                <p:cNvSpPr/>
                <p:nvPr/>
              </p:nvSpPr>
              <p:spPr bwMode="auto">
                <a:xfrm rot="16200000">
                  <a:off x="3853265" y="1094763"/>
                  <a:ext cx="709742" cy="628773"/>
                </a:xfrm>
                <a:custGeom>
                  <a:avLst/>
                  <a:gdLst>
                    <a:gd name="T0" fmla="*/ 407 w 1375"/>
                    <a:gd name="T1" fmla="*/ 1218 h 1218"/>
                    <a:gd name="T2" fmla="*/ 299 w 1375"/>
                    <a:gd name="T3" fmla="*/ 1156 h 1218"/>
                    <a:gd name="T4" fmla="*/ 19 w 1375"/>
                    <a:gd name="T5" fmla="*/ 671 h 1218"/>
                    <a:gd name="T6" fmla="*/ 19 w 1375"/>
                    <a:gd name="T7" fmla="*/ 547 h 1218"/>
                    <a:gd name="T8" fmla="*/ 299 w 1375"/>
                    <a:gd name="T9" fmla="*/ 62 h 1218"/>
                    <a:gd name="T10" fmla="*/ 407 w 1375"/>
                    <a:gd name="T11" fmla="*/ 0 h 1218"/>
                    <a:gd name="T12" fmla="*/ 967 w 1375"/>
                    <a:gd name="T13" fmla="*/ 0 h 1218"/>
                    <a:gd name="T14" fmla="*/ 1075 w 1375"/>
                    <a:gd name="T15" fmla="*/ 62 h 1218"/>
                    <a:gd name="T16" fmla="*/ 1355 w 1375"/>
                    <a:gd name="T17" fmla="*/ 547 h 1218"/>
                    <a:gd name="T18" fmla="*/ 1355 w 1375"/>
                    <a:gd name="T19" fmla="*/ 671 h 1218"/>
                    <a:gd name="T20" fmla="*/ 1075 w 1375"/>
                    <a:gd name="T21" fmla="*/ 1156 h 1218"/>
                    <a:gd name="T22" fmla="*/ 967 w 1375"/>
                    <a:gd name="T23" fmla="*/ 1218 h 1218"/>
                    <a:gd name="T24" fmla="*/ 407 w 1375"/>
                    <a:gd name="T25" fmla="*/ 1218 h 1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75" h="1218">
                      <a:moveTo>
                        <a:pt x="407" y="1218"/>
                      </a:moveTo>
                      <a:cubicBezTo>
                        <a:pt x="368" y="1218"/>
                        <a:pt x="319" y="1190"/>
                        <a:pt x="299" y="1156"/>
                      </a:cubicBezTo>
                      <a:cubicBezTo>
                        <a:pt x="19" y="671"/>
                        <a:pt x="19" y="671"/>
                        <a:pt x="19" y="671"/>
                      </a:cubicBezTo>
                      <a:cubicBezTo>
                        <a:pt x="0" y="637"/>
                        <a:pt x="0" y="581"/>
                        <a:pt x="19" y="547"/>
                      </a:cubicBezTo>
                      <a:cubicBezTo>
                        <a:pt x="299" y="62"/>
                        <a:pt x="299" y="62"/>
                        <a:pt x="299" y="62"/>
                      </a:cubicBezTo>
                      <a:cubicBezTo>
                        <a:pt x="319" y="28"/>
                        <a:pt x="368" y="0"/>
                        <a:pt x="407" y="0"/>
                      </a:cubicBezTo>
                      <a:cubicBezTo>
                        <a:pt x="967" y="0"/>
                        <a:pt x="967" y="0"/>
                        <a:pt x="967" y="0"/>
                      </a:cubicBezTo>
                      <a:cubicBezTo>
                        <a:pt x="1007" y="0"/>
                        <a:pt x="1055" y="28"/>
                        <a:pt x="1075" y="62"/>
                      </a:cubicBezTo>
                      <a:cubicBezTo>
                        <a:pt x="1355" y="547"/>
                        <a:pt x="1355" y="547"/>
                        <a:pt x="1355" y="547"/>
                      </a:cubicBezTo>
                      <a:cubicBezTo>
                        <a:pt x="1375" y="581"/>
                        <a:pt x="1375" y="637"/>
                        <a:pt x="1355" y="671"/>
                      </a:cubicBezTo>
                      <a:cubicBezTo>
                        <a:pt x="1075" y="1156"/>
                        <a:pt x="1075" y="1156"/>
                        <a:pt x="1075" y="1156"/>
                      </a:cubicBezTo>
                      <a:cubicBezTo>
                        <a:pt x="1055" y="1190"/>
                        <a:pt x="1007" y="1218"/>
                        <a:pt x="967" y="1218"/>
                      </a:cubicBezTo>
                      <a:lnTo>
                        <a:pt x="407" y="121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5400">
                  <a:noFill/>
                </a:ln>
                <a:effectLst>
                  <a:outerShdw blurRad="127000" dist="63500" dir="2700000" algn="tl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zh-CN" altLang="en-US" sz="4800" noProof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" name="文本框 44"/>
                <p:cNvSpPr txBox="1"/>
                <p:nvPr/>
              </p:nvSpPr>
              <p:spPr>
                <a:xfrm rot="16200000">
                  <a:off x="3921540" y="1166214"/>
                  <a:ext cx="554138" cy="466816"/>
                </a:xfrm>
                <a:prstGeom prst="rect">
                  <a:avLst/>
                </a:prstGeom>
                <a:noFill/>
              </p:spPr>
              <p:txBody>
                <a:bodyPr vert="eaVert" wrap="none">
                  <a:spAutoFit/>
                </a:bodyPr>
                <a:lstStyle/>
                <a:p>
                  <a:pPr algn="ctr" eaLnBrk="1" hangingPunct="1">
                    <a:defRPr/>
                  </a:pPr>
                  <a:r>
                    <a:rPr lang="en-US" altLang="zh-CN" sz="2400" noProof="1">
                      <a:solidFill>
                        <a:srgbClr val="2351B4"/>
                      </a:solidFill>
                      <a:effectLst>
                        <a:outerShdw blurRad="25400" dist="25400" dir="2700000" algn="tl">
                          <a:srgbClr val="000000">
                            <a:alpha val="40000"/>
                          </a:srgbClr>
                        </a:outerShdw>
                      </a:effectLst>
                      <a:latin typeface="思源宋体 CN Heavy" panose="02020900000000000000" pitchFamily="18" charset="-122"/>
                      <a:ea typeface="思源宋体 CN Heavy" panose="02020900000000000000" pitchFamily="18" charset="-122"/>
                    </a:rPr>
                    <a:t>02</a:t>
                  </a:r>
                  <a:endParaRPr lang="zh-CN" altLang="en-US" sz="2000" noProof="1">
                    <a:solidFill>
                      <a:srgbClr val="2351B4"/>
                    </a:solidFill>
                    <a:effectLst>
                      <a:outerShdw blurRad="25400" dist="25400" dir="2700000" algn="tl">
                        <a:srgbClr val="000000">
                          <a:alpha val="40000"/>
                        </a:srgbClr>
                      </a:outerShdw>
                    </a:effectLst>
                    <a:latin typeface="思源宋体 CN Heavy" panose="02020900000000000000" pitchFamily="18" charset="-122"/>
                    <a:ea typeface="思源宋体 CN Heavy" panose="02020900000000000000" pitchFamily="18" charset="-122"/>
                  </a:endParaRPr>
                </a:p>
              </p:txBody>
            </p:sp>
          </p:grpSp>
        </p:grpSp>
        <p:grpSp>
          <p:nvGrpSpPr>
            <p:cNvPr id="15367" name="组合 47"/>
            <p:cNvGrpSpPr/>
            <p:nvPr/>
          </p:nvGrpSpPr>
          <p:grpSpPr bwMode="auto">
            <a:xfrm>
              <a:off x="6311" y="4353"/>
              <a:ext cx="5489" cy="1207"/>
              <a:chOff x="3893115" y="997619"/>
              <a:chExt cx="3485969" cy="766485"/>
            </a:xfrm>
          </p:grpSpPr>
          <p:sp>
            <p:nvSpPr>
              <p:cNvPr id="53" name="文本框 52"/>
              <p:cNvSpPr txBox="1"/>
              <p:nvPr/>
            </p:nvSpPr>
            <p:spPr>
              <a:xfrm>
                <a:off x="4827383" y="998205"/>
                <a:ext cx="2551611" cy="57001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30000"/>
                  </a:lnSpc>
                  <a:defRPr/>
                </a:pPr>
                <a:r>
                  <a:rPr lang="zh-CN" altLang="en-US" sz="2400" noProof="1">
                    <a:solidFill>
                      <a:schemeClr val="bg1"/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思源黑体" pitchFamily="34" charset="-122"/>
                    <a:ea typeface="思源黑体" pitchFamily="34" charset="-122"/>
                    <a:cs typeface="+mn-ea"/>
                    <a:sym typeface="+mn-lt"/>
                  </a:rPr>
                  <a:t>题目</a:t>
                </a:r>
                <a:endParaRPr lang="zh-CN" altLang="en-US" sz="2400" noProof="1">
                  <a:solidFill>
                    <a:schemeClr val="bg1"/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思源黑体" pitchFamily="34" charset="-122"/>
                  <a:ea typeface="思源黑体" pitchFamily="34" charset="-122"/>
                  <a:cs typeface="+mn-ea"/>
                  <a:sym typeface="+mn-lt"/>
                </a:endParaRPr>
              </a:p>
            </p:txBody>
          </p:sp>
          <p:grpSp>
            <p:nvGrpSpPr>
              <p:cNvPr id="15384" name="组合 49"/>
              <p:cNvGrpSpPr/>
              <p:nvPr/>
            </p:nvGrpSpPr>
            <p:grpSpPr bwMode="auto">
              <a:xfrm>
                <a:off x="3893115" y="1054189"/>
                <a:ext cx="629194" cy="709915"/>
                <a:chOff x="3893115" y="1054189"/>
                <a:chExt cx="629194" cy="709915"/>
              </a:xfrm>
            </p:grpSpPr>
            <p:sp>
              <p:nvSpPr>
                <p:cNvPr id="51" name="Freeform 5"/>
                <p:cNvSpPr/>
                <p:nvPr/>
              </p:nvSpPr>
              <p:spPr bwMode="auto">
                <a:xfrm rot="16200000">
                  <a:off x="3854853" y="1095849"/>
                  <a:ext cx="706566" cy="628773"/>
                </a:xfrm>
                <a:custGeom>
                  <a:avLst/>
                  <a:gdLst>
                    <a:gd name="T0" fmla="*/ 407 w 1375"/>
                    <a:gd name="T1" fmla="*/ 1218 h 1218"/>
                    <a:gd name="T2" fmla="*/ 299 w 1375"/>
                    <a:gd name="T3" fmla="*/ 1156 h 1218"/>
                    <a:gd name="T4" fmla="*/ 19 w 1375"/>
                    <a:gd name="T5" fmla="*/ 671 h 1218"/>
                    <a:gd name="T6" fmla="*/ 19 w 1375"/>
                    <a:gd name="T7" fmla="*/ 547 h 1218"/>
                    <a:gd name="T8" fmla="*/ 299 w 1375"/>
                    <a:gd name="T9" fmla="*/ 62 h 1218"/>
                    <a:gd name="T10" fmla="*/ 407 w 1375"/>
                    <a:gd name="T11" fmla="*/ 0 h 1218"/>
                    <a:gd name="T12" fmla="*/ 967 w 1375"/>
                    <a:gd name="T13" fmla="*/ 0 h 1218"/>
                    <a:gd name="T14" fmla="*/ 1075 w 1375"/>
                    <a:gd name="T15" fmla="*/ 62 h 1218"/>
                    <a:gd name="T16" fmla="*/ 1355 w 1375"/>
                    <a:gd name="T17" fmla="*/ 547 h 1218"/>
                    <a:gd name="T18" fmla="*/ 1355 w 1375"/>
                    <a:gd name="T19" fmla="*/ 671 h 1218"/>
                    <a:gd name="T20" fmla="*/ 1075 w 1375"/>
                    <a:gd name="T21" fmla="*/ 1156 h 1218"/>
                    <a:gd name="T22" fmla="*/ 967 w 1375"/>
                    <a:gd name="T23" fmla="*/ 1218 h 1218"/>
                    <a:gd name="T24" fmla="*/ 407 w 1375"/>
                    <a:gd name="T25" fmla="*/ 1218 h 1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75" h="1218">
                      <a:moveTo>
                        <a:pt x="407" y="1218"/>
                      </a:moveTo>
                      <a:cubicBezTo>
                        <a:pt x="368" y="1218"/>
                        <a:pt x="319" y="1190"/>
                        <a:pt x="299" y="1156"/>
                      </a:cubicBezTo>
                      <a:cubicBezTo>
                        <a:pt x="19" y="671"/>
                        <a:pt x="19" y="671"/>
                        <a:pt x="19" y="671"/>
                      </a:cubicBezTo>
                      <a:cubicBezTo>
                        <a:pt x="0" y="637"/>
                        <a:pt x="0" y="581"/>
                        <a:pt x="19" y="547"/>
                      </a:cubicBezTo>
                      <a:cubicBezTo>
                        <a:pt x="299" y="62"/>
                        <a:pt x="299" y="62"/>
                        <a:pt x="299" y="62"/>
                      </a:cubicBezTo>
                      <a:cubicBezTo>
                        <a:pt x="319" y="28"/>
                        <a:pt x="368" y="0"/>
                        <a:pt x="407" y="0"/>
                      </a:cubicBezTo>
                      <a:cubicBezTo>
                        <a:pt x="967" y="0"/>
                        <a:pt x="967" y="0"/>
                        <a:pt x="967" y="0"/>
                      </a:cubicBezTo>
                      <a:cubicBezTo>
                        <a:pt x="1007" y="0"/>
                        <a:pt x="1055" y="28"/>
                        <a:pt x="1075" y="62"/>
                      </a:cubicBezTo>
                      <a:cubicBezTo>
                        <a:pt x="1355" y="547"/>
                        <a:pt x="1355" y="547"/>
                        <a:pt x="1355" y="547"/>
                      </a:cubicBezTo>
                      <a:cubicBezTo>
                        <a:pt x="1375" y="581"/>
                        <a:pt x="1375" y="637"/>
                        <a:pt x="1355" y="671"/>
                      </a:cubicBezTo>
                      <a:cubicBezTo>
                        <a:pt x="1075" y="1156"/>
                        <a:pt x="1075" y="1156"/>
                        <a:pt x="1075" y="1156"/>
                      </a:cubicBezTo>
                      <a:cubicBezTo>
                        <a:pt x="1055" y="1190"/>
                        <a:pt x="1007" y="1218"/>
                        <a:pt x="967" y="1218"/>
                      </a:cubicBezTo>
                      <a:lnTo>
                        <a:pt x="407" y="1218"/>
                      </a:lnTo>
                      <a:close/>
                    </a:path>
                  </a:pathLst>
                </a:custGeom>
                <a:solidFill>
                  <a:srgbClr val="20C7FD"/>
                </a:solidFill>
                <a:ln w="25400">
                  <a:noFill/>
                </a:ln>
                <a:effectLst>
                  <a:outerShdw blurRad="127000" dist="63500" dir="2700000" algn="tl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zh-CN" altLang="en-US" sz="4800" noProof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" name="文本框 51"/>
                <p:cNvSpPr txBox="1"/>
                <p:nvPr/>
              </p:nvSpPr>
              <p:spPr>
                <a:xfrm rot="16200000">
                  <a:off x="3923129" y="1167300"/>
                  <a:ext cx="550962" cy="466816"/>
                </a:xfrm>
                <a:prstGeom prst="rect">
                  <a:avLst/>
                </a:prstGeom>
                <a:noFill/>
              </p:spPr>
              <p:txBody>
                <a:bodyPr vert="eaVert" wrap="none">
                  <a:spAutoFit/>
                </a:bodyPr>
                <a:lstStyle/>
                <a:p>
                  <a:pPr algn="ctr" eaLnBrk="1" hangingPunct="1">
                    <a:defRPr/>
                  </a:pPr>
                  <a:r>
                    <a:rPr lang="en-US" altLang="zh-CN" sz="2400" noProof="1">
                      <a:solidFill>
                        <a:schemeClr val="bg1"/>
                      </a:solidFill>
                      <a:effectLst>
                        <a:outerShdw blurRad="25400" dist="25400" dir="2700000" algn="tl">
                          <a:srgbClr val="000000">
                            <a:alpha val="40000"/>
                          </a:srgbClr>
                        </a:outerShdw>
                      </a:effectLst>
                      <a:latin typeface="思源宋体 CN Heavy" panose="02020900000000000000" pitchFamily="18" charset="-122"/>
                      <a:ea typeface="思源宋体 CN Heavy" panose="02020900000000000000" pitchFamily="18" charset="-122"/>
                    </a:rPr>
                    <a:t>03</a:t>
                  </a:r>
                  <a:endParaRPr lang="zh-CN" altLang="en-US" sz="2000" noProof="1">
                    <a:solidFill>
                      <a:schemeClr val="bg1"/>
                    </a:solidFill>
                    <a:effectLst>
                      <a:outerShdw blurRad="25400" dist="25400" dir="2700000" algn="tl">
                        <a:srgbClr val="000000">
                          <a:alpha val="40000"/>
                        </a:srgbClr>
                      </a:outerShdw>
                    </a:effectLst>
                    <a:latin typeface="思源宋体 CN Heavy" panose="02020900000000000000" pitchFamily="18" charset="-122"/>
                    <a:ea typeface="思源宋体 CN Heavy" panose="02020900000000000000" pitchFamily="18" charset="-122"/>
                  </a:endParaRPr>
                </a:p>
              </p:txBody>
            </p:sp>
          </p:grpSp>
        </p:grpSp>
        <p:grpSp>
          <p:nvGrpSpPr>
            <p:cNvPr id="15368" name="组合 54"/>
            <p:cNvGrpSpPr/>
            <p:nvPr/>
          </p:nvGrpSpPr>
          <p:grpSpPr bwMode="auto">
            <a:xfrm>
              <a:off x="6311" y="5984"/>
              <a:ext cx="5489" cy="1207"/>
              <a:chOff x="3893115" y="997619"/>
              <a:chExt cx="3485969" cy="766485"/>
            </a:xfrm>
          </p:grpSpPr>
          <p:sp>
            <p:nvSpPr>
              <p:cNvPr id="60" name="文本框 59"/>
              <p:cNvSpPr txBox="1"/>
              <p:nvPr/>
            </p:nvSpPr>
            <p:spPr>
              <a:xfrm>
                <a:off x="4827383" y="997704"/>
                <a:ext cx="2551611" cy="57160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30000"/>
                  </a:lnSpc>
                  <a:defRPr/>
                </a:pPr>
                <a:r>
                  <a:rPr lang="zh-CN" altLang="en-US" sz="2400" noProof="1">
                    <a:solidFill>
                      <a:schemeClr val="bg1"/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思源黑体" pitchFamily="34" charset="-122"/>
                    <a:ea typeface="思源黑体" pitchFamily="34" charset="-122"/>
                    <a:cs typeface="+mn-ea"/>
                    <a:sym typeface="+mn-lt"/>
                  </a:rPr>
                  <a:t>题目</a:t>
                </a:r>
                <a:endParaRPr lang="zh-CN" altLang="en-US" sz="2400" noProof="1">
                  <a:solidFill>
                    <a:schemeClr val="bg1"/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思源黑体" pitchFamily="34" charset="-122"/>
                  <a:ea typeface="思源黑体" pitchFamily="34" charset="-122"/>
                  <a:cs typeface="+mn-ea"/>
                  <a:sym typeface="+mn-lt"/>
                </a:endParaRPr>
              </a:p>
            </p:txBody>
          </p:sp>
          <p:grpSp>
            <p:nvGrpSpPr>
              <p:cNvPr id="15380" name="组合 56"/>
              <p:cNvGrpSpPr/>
              <p:nvPr/>
            </p:nvGrpSpPr>
            <p:grpSpPr bwMode="auto">
              <a:xfrm>
                <a:off x="3893115" y="1054189"/>
                <a:ext cx="629194" cy="709915"/>
                <a:chOff x="3893115" y="1054189"/>
                <a:chExt cx="629194" cy="709915"/>
              </a:xfrm>
            </p:grpSpPr>
            <p:sp>
              <p:nvSpPr>
                <p:cNvPr id="58" name="Freeform 5"/>
                <p:cNvSpPr/>
                <p:nvPr/>
              </p:nvSpPr>
              <p:spPr bwMode="auto">
                <a:xfrm rot="16200000">
                  <a:off x="3853266" y="1095348"/>
                  <a:ext cx="709741" cy="628773"/>
                </a:xfrm>
                <a:custGeom>
                  <a:avLst/>
                  <a:gdLst>
                    <a:gd name="T0" fmla="*/ 407 w 1375"/>
                    <a:gd name="T1" fmla="*/ 1218 h 1218"/>
                    <a:gd name="T2" fmla="*/ 299 w 1375"/>
                    <a:gd name="T3" fmla="*/ 1156 h 1218"/>
                    <a:gd name="T4" fmla="*/ 19 w 1375"/>
                    <a:gd name="T5" fmla="*/ 671 h 1218"/>
                    <a:gd name="T6" fmla="*/ 19 w 1375"/>
                    <a:gd name="T7" fmla="*/ 547 h 1218"/>
                    <a:gd name="T8" fmla="*/ 299 w 1375"/>
                    <a:gd name="T9" fmla="*/ 62 h 1218"/>
                    <a:gd name="T10" fmla="*/ 407 w 1375"/>
                    <a:gd name="T11" fmla="*/ 0 h 1218"/>
                    <a:gd name="T12" fmla="*/ 967 w 1375"/>
                    <a:gd name="T13" fmla="*/ 0 h 1218"/>
                    <a:gd name="T14" fmla="*/ 1075 w 1375"/>
                    <a:gd name="T15" fmla="*/ 62 h 1218"/>
                    <a:gd name="T16" fmla="*/ 1355 w 1375"/>
                    <a:gd name="T17" fmla="*/ 547 h 1218"/>
                    <a:gd name="T18" fmla="*/ 1355 w 1375"/>
                    <a:gd name="T19" fmla="*/ 671 h 1218"/>
                    <a:gd name="T20" fmla="*/ 1075 w 1375"/>
                    <a:gd name="T21" fmla="*/ 1156 h 1218"/>
                    <a:gd name="T22" fmla="*/ 967 w 1375"/>
                    <a:gd name="T23" fmla="*/ 1218 h 1218"/>
                    <a:gd name="T24" fmla="*/ 407 w 1375"/>
                    <a:gd name="T25" fmla="*/ 1218 h 1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75" h="1218">
                      <a:moveTo>
                        <a:pt x="407" y="1218"/>
                      </a:moveTo>
                      <a:cubicBezTo>
                        <a:pt x="368" y="1218"/>
                        <a:pt x="319" y="1190"/>
                        <a:pt x="299" y="1156"/>
                      </a:cubicBezTo>
                      <a:cubicBezTo>
                        <a:pt x="19" y="671"/>
                        <a:pt x="19" y="671"/>
                        <a:pt x="19" y="671"/>
                      </a:cubicBezTo>
                      <a:cubicBezTo>
                        <a:pt x="0" y="637"/>
                        <a:pt x="0" y="581"/>
                        <a:pt x="19" y="547"/>
                      </a:cubicBezTo>
                      <a:cubicBezTo>
                        <a:pt x="299" y="62"/>
                        <a:pt x="299" y="62"/>
                        <a:pt x="299" y="62"/>
                      </a:cubicBezTo>
                      <a:cubicBezTo>
                        <a:pt x="319" y="28"/>
                        <a:pt x="368" y="0"/>
                        <a:pt x="407" y="0"/>
                      </a:cubicBezTo>
                      <a:cubicBezTo>
                        <a:pt x="967" y="0"/>
                        <a:pt x="967" y="0"/>
                        <a:pt x="967" y="0"/>
                      </a:cubicBezTo>
                      <a:cubicBezTo>
                        <a:pt x="1007" y="0"/>
                        <a:pt x="1055" y="28"/>
                        <a:pt x="1075" y="62"/>
                      </a:cubicBezTo>
                      <a:cubicBezTo>
                        <a:pt x="1355" y="547"/>
                        <a:pt x="1355" y="547"/>
                        <a:pt x="1355" y="547"/>
                      </a:cubicBezTo>
                      <a:cubicBezTo>
                        <a:pt x="1375" y="581"/>
                        <a:pt x="1375" y="637"/>
                        <a:pt x="1355" y="671"/>
                      </a:cubicBezTo>
                      <a:cubicBezTo>
                        <a:pt x="1075" y="1156"/>
                        <a:pt x="1075" y="1156"/>
                        <a:pt x="1075" y="1156"/>
                      </a:cubicBezTo>
                      <a:cubicBezTo>
                        <a:pt x="1055" y="1190"/>
                        <a:pt x="1007" y="1218"/>
                        <a:pt x="967" y="1218"/>
                      </a:cubicBezTo>
                      <a:lnTo>
                        <a:pt x="407" y="121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5400">
                  <a:noFill/>
                </a:ln>
                <a:effectLst>
                  <a:outerShdw blurRad="127000" dist="63500" dir="2700000" algn="tl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zh-CN" altLang="en-US" sz="4800" noProof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" name="文本框 58"/>
                <p:cNvSpPr txBox="1"/>
                <p:nvPr/>
              </p:nvSpPr>
              <p:spPr>
                <a:xfrm rot="16200000">
                  <a:off x="3921540" y="1166799"/>
                  <a:ext cx="554139" cy="466816"/>
                </a:xfrm>
                <a:prstGeom prst="rect">
                  <a:avLst/>
                </a:prstGeom>
                <a:noFill/>
              </p:spPr>
              <p:txBody>
                <a:bodyPr vert="eaVert" wrap="none">
                  <a:spAutoFit/>
                </a:bodyPr>
                <a:lstStyle/>
                <a:p>
                  <a:pPr algn="ctr" eaLnBrk="1" hangingPunct="1">
                    <a:defRPr/>
                  </a:pPr>
                  <a:r>
                    <a:rPr lang="en-US" altLang="zh-CN" sz="2400" noProof="1">
                      <a:solidFill>
                        <a:srgbClr val="2351B4"/>
                      </a:solidFill>
                      <a:effectLst>
                        <a:outerShdw blurRad="25400" dist="25400" dir="2700000" algn="tl">
                          <a:srgbClr val="000000">
                            <a:alpha val="40000"/>
                          </a:srgbClr>
                        </a:outerShdw>
                      </a:effectLst>
                      <a:latin typeface="思源宋体 CN Heavy" panose="02020900000000000000" pitchFamily="18" charset="-122"/>
                      <a:ea typeface="思源宋体 CN Heavy" panose="02020900000000000000" pitchFamily="18" charset="-122"/>
                    </a:rPr>
                    <a:t>04</a:t>
                  </a:r>
                  <a:endParaRPr lang="zh-CN" altLang="en-US" sz="2000" noProof="1">
                    <a:solidFill>
                      <a:srgbClr val="2351B4"/>
                    </a:solidFill>
                    <a:effectLst>
                      <a:outerShdw blurRad="25400" dist="25400" dir="2700000" algn="tl">
                        <a:srgbClr val="000000">
                          <a:alpha val="40000"/>
                        </a:srgbClr>
                      </a:outerShdw>
                    </a:effectLst>
                    <a:latin typeface="思源宋体 CN Heavy" panose="02020900000000000000" pitchFamily="18" charset="-122"/>
                    <a:ea typeface="思源宋体 CN Heavy" panose="02020900000000000000" pitchFamily="18" charset="-122"/>
                  </a:endParaRPr>
                </a:p>
              </p:txBody>
            </p:sp>
          </p:grpSp>
        </p:grpSp>
        <p:grpSp>
          <p:nvGrpSpPr>
            <p:cNvPr id="15369" name="组合 61"/>
            <p:cNvGrpSpPr/>
            <p:nvPr/>
          </p:nvGrpSpPr>
          <p:grpSpPr bwMode="auto">
            <a:xfrm>
              <a:off x="6311" y="7615"/>
              <a:ext cx="5489" cy="1207"/>
              <a:chOff x="3893115" y="997619"/>
              <a:chExt cx="3485969" cy="766485"/>
            </a:xfrm>
          </p:grpSpPr>
          <p:sp>
            <p:nvSpPr>
              <p:cNvPr id="67" name="文本框 66"/>
              <p:cNvSpPr txBox="1"/>
              <p:nvPr/>
            </p:nvSpPr>
            <p:spPr>
              <a:xfrm>
                <a:off x="4827383" y="997203"/>
                <a:ext cx="2551611" cy="57160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30000"/>
                  </a:lnSpc>
                  <a:defRPr/>
                </a:pPr>
                <a:r>
                  <a:rPr lang="zh-CN" altLang="en-US" sz="2400" noProof="1">
                    <a:solidFill>
                      <a:schemeClr val="bg1"/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思源黑体" pitchFamily="34" charset="-122"/>
                    <a:ea typeface="思源黑体" pitchFamily="34" charset="-122"/>
                    <a:cs typeface="+mn-ea"/>
                    <a:sym typeface="+mn-lt"/>
                  </a:rPr>
                  <a:t>题目</a:t>
                </a:r>
                <a:endParaRPr lang="zh-CN" altLang="en-US" sz="2400" noProof="1">
                  <a:solidFill>
                    <a:schemeClr val="bg1"/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思源黑体" pitchFamily="34" charset="-122"/>
                  <a:ea typeface="思源黑体" pitchFamily="34" charset="-122"/>
                  <a:cs typeface="+mn-ea"/>
                  <a:sym typeface="+mn-lt"/>
                </a:endParaRPr>
              </a:p>
            </p:txBody>
          </p:sp>
          <p:grpSp>
            <p:nvGrpSpPr>
              <p:cNvPr id="15376" name="组合 63"/>
              <p:cNvGrpSpPr/>
              <p:nvPr/>
            </p:nvGrpSpPr>
            <p:grpSpPr bwMode="auto">
              <a:xfrm>
                <a:off x="3893115" y="1054189"/>
                <a:ext cx="629194" cy="709915"/>
                <a:chOff x="3893115" y="1054189"/>
                <a:chExt cx="629194" cy="709915"/>
              </a:xfrm>
            </p:grpSpPr>
            <p:sp>
              <p:nvSpPr>
                <p:cNvPr id="65" name="Freeform 5"/>
                <p:cNvSpPr/>
                <p:nvPr/>
              </p:nvSpPr>
              <p:spPr bwMode="auto">
                <a:xfrm rot="16200000">
                  <a:off x="3853266" y="1094847"/>
                  <a:ext cx="709741" cy="628773"/>
                </a:xfrm>
                <a:custGeom>
                  <a:avLst/>
                  <a:gdLst>
                    <a:gd name="T0" fmla="*/ 407 w 1375"/>
                    <a:gd name="T1" fmla="*/ 1218 h 1218"/>
                    <a:gd name="T2" fmla="*/ 299 w 1375"/>
                    <a:gd name="T3" fmla="*/ 1156 h 1218"/>
                    <a:gd name="T4" fmla="*/ 19 w 1375"/>
                    <a:gd name="T5" fmla="*/ 671 h 1218"/>
                    <a:gd name="T6" fmla="*/ 19 w 1375"/>
                    <a:gd name="T7" fmla="*/ 547 h 1218"/>
                    <a:gd name="T8" fmla="*/ 299 w 1375"/>
                    <a:gd name="T9" fmla="*/ 62 h 1218"/>
                    <a:gd name="T10" fmla="*/ 407 w 1375"/>
                    <a:gd name="T11" fmla="*/ 0 h 1218"/>
                    <a:gd name="T12" fmla="*/ 967 w 1375"/>
                    <a:gd name="T13" fmla="*/ 0 h 1218"/>
                    <a:gd name="T14" fmla="*/ 1075 w 1375"/>
                    <a:gd name="T15" fmla="*/ 62 h 1218"/>
                    <a:gd name="T16" fmla="*/ 1355 w 1375"/>
                    <a:gd name="T17" fmla="*/ 547 h 1218"/>
                    <a:gd name="T18" fmla="*/ 1355 w 1375"/>
                    <a:gd name="T19" fmla="*/ 671 h 1218"/>
                    <a:gd name="T20" fmla="*/ 1075 w 1375"/>
                    <a:gd name="T21" fmla="*/ 1156 h 1218"/>
                    <a:gd name="T22" fmla="*/ 967 w 1375"/>
                    <a:gd name="T23" fmla="*/ 1218 h 1218"/>
                    <a:gd name="T24" fmla="*/ 407 w 1375"/>
                    <a:gd name="T25" fmla="*/ 1218 h 1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75" h="1218">
                      <a:moveTo>
                        <a:pt x="407" y="1218"/>
                      </a:moveTo>
                      <a:cubicBezTo>
                        <a:pt x="368" y="1218"/>
                        <a:pt x="319" y="1190"/>
                        <a:pt x="299" y="1156"/>
                      </a:cubicBezTo>
                      <a:cubicBezTo>
                        <a:pt x="19" y="671"/>
                        <a:pt x="19" y="671"/>
                        <a:pt x="19" y="671"/>
                      </a:cubicBezTo>
                      <a:cubicBezTo>
                        <a:pt x="0" y="637"/>
                        <a:pt x="0" y="581"/>
                        <a:pt x="19" y="547"/>
                      </a:cubicBezTo>
                      <a:cubicBezTo>
                        <a:pt x="299" y="62"/>
                        <a:pt x="299" y="62"/>
                        <a:pt x="299" y="62"/>
                      </a:cubicBezTo>
                      <a:cubicBezTo>
                        <a:pt x="319" y="28"/>
                        <a:pt x="368" y="0"/>
                        <a:pt x="407" y="0"/>
                      </a:cubicBezTo>
                      <a:cubicBezTo>
                        <a:pt x="967" y="0"/>
                        <a:pt x="967" y="0"/>
                        <a:pt x="967" y="0"/>
                      </a:cubicBezTo>
                      <a:cubicBezTo>
                        <a:pt x="1007" y="0"/>
                        <a:pt x="1055" y="28"/>
                        <a:pt x="1075" y="62"/>
                      </a:cubicBezTo>
                      <a:cubicBezTo>
                        <a:pt x="1355" y="547"/>
                        <a:pt x="1355" y="547"/>
                        <a:pt x="1355" y="547"/>
                      </a:cubicBezTo>
                      <a:cubicBezTo>
                        <a:pt x="1375" y="581"/>
                        <a:pt x="1375" y="637"/>
                        <a:pt x="1355" y="671"/>
                      </a:cubicBezTo>
                      <a:cubicBezTo>
                        <a:pt x="1075" y="1156"/>
                        <a:pt x="1075" y="1156"/>
                        <a:pt x="1075" y="1156"/>
                      </a:cubicBezTo>
                      <a:cubicBezTo>
                        <a:pt x="1055" y="1190"/>
                        <a:pt x="1007" y="1218"/>
                        <a:pt x="967" y="1218"/>
                      </a:cubicBezTo>
                      <a:lnTo>
                        <a:pt x="407" y="1218"/>
                      </a:lnTo>
                      <a:close/>
                    </a:path>
                  </a:pathLst>
                </a:custGeom>
                <a:solidFill>
                  <a:srgbClr val="20C7FD"/>
                </a:solidFill>
                <a:ln w="25400">
                  <a:noFill/>
                </a:ln>
                <a:effectLst>
                  <a:outerShdw blurRad="127000" dist="63500" dir="2700000" algn="tl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zh-CN" altLang="en-US" sz="4800" noProof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" name="文本框 65"/>
                <p:cNvSpPr txBox="1"/>
                <p:nvPr/>
              </p:nvSpPr>
              <p:spPr>
                <a:xfrm rot="16200000">
                  <a:off x="3921540" y="1166298"/>
                  <a:ext cx="554139" cy="466816"/>
                </a:xfrm>
                <a:prstGeom prst="rect">
                  <a:avLst/>
                </a:prstGeom>
                <a:noFill/>
              </p:spPr>
              <p:txBody>
                <a:bodyPr vert="eaVert" wrap="none">
                  <a:spAutoFit/>
                </a:bodyPr>
                <a:lstStyle/>
                <a:p>
                  <a:pPr algn="ctr" eaLnBrk="1" hangingPunct="1">
                    <a:defRPr/>
                  </a:pPr>
                  <a:r>
                    <a:rPr lang="en-US" altLang="zh-CN" sz="2400" noProof="1">
                      <a:solidFill>
                        <a:schemeClr val="bg1"/>
                      </a:solidFill>
                      <a:effectLst>
                        <a:outerShdw blurRad="25400" dist="25400" dir="2700000" algn="tl">
                          <a:srgbClr val="000000">
                            <a:alpha val="40000"/>
                          </a:srgbClr>
                        </a:outerShdw>
                      </a:effectLst>
                      <a:latin typeface="思源宋体 CN Heavy" panose="02020900000000000000" pitchFamily="18" charset="-122"/>
                      <a:ea typeface="思源宋体 CN Heavy" panose="02020900000000000000" pitchFamily="18" charset="-122"/>
                    </a:rPr>
                    <a:t>05</a:t>
                  </a:r>
                  <a:endParaRPr lang="zh-CN" altLang="en-US" sz="2000" noProof="1">
                    <a:solidFill>
                      <a:schemeClr val="bg1"/>
                    </a:solidFill>
                    <a:effectLst>
                      <a:outerShdw blurRad="25400" dist="25400" dir="2700000" algn="tl">
                        <a:srgbClr val="000000">
                          <a:alpha val="40000"/>
                        </a:srgbClr>
                      </a:outerShdw>
                    </a:effectLst>
                    <a:latin typeface="思源宋体 CN Heavy" panose="02020900000000000000" pitchFamily="18" charset="-122"/>
                    <a:ea typeface="思源宋体 CN Heavy" panose="02020900000000000000" pitchFamily="18" charset="-122"/>
                  </a:endParaRPr>
                </a:p>
              </p:txBody>
            </p:sp>
          </p:grpSp>
        </p:grpSp>
        <p:cxnSp>
          <p:nvCxnSpPr>
            <p:cNvPr id="4" name="直接连接符 3"/>
            <p:cNvCxnSpPr/>
            <p:nvPr/>
          </p:nvCxnSpPr>
          <p:spPr>
            <a:xfrm>
              <a:off x="7900" y="2111"/>
              <a:ext cx="6055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7900" y="3699"/>
              <a:ext cx="6055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7900" y="5399"/>
              <a:ext cx="6055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900" y="6987"/>
              <a:ext cx="6055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7900" y="8574"/>
              <a:ext cx="6055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图片 9" descr="logo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5915" y="332740"/>
            <a:ext cx="4384040" cy="287020"/>
          </a:xfrm>
          <a:prstGeom prst="rect">
            <a:avLst/>
          </a:prstGeom>
        </p:spPr>
      </p:pic>
      <p:pic>
        <p:nvPicPr>
          <p:cNvPr id="14" name="图片 13" descr="主题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56703" b="70024"/>
          <a:stretch>
            <a:fillRect/>
          </a:stretch>
        </p:blipFill>
        <p:spPr>
          <a:xfrm>
            <a:off x="7464425" y="260350"/>
            <a:ext cx="4466590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底板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16765" cy="6872605"/>
          </a:xfrm>
          <a:prstGeom prst="rect">
            <a:avLst/>
          </a:prstGeom>
        </p:spPr>
      </p:pic>
      <p:pic>
        <p:nvPicPr>
          <p:cNvPr id="3" name="图片 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35915" y="332740"/>
            <a:ext cx="4384040" cy="2870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032000" y="2666365"/>
            <a:ext cx="2263775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9600" dirty="0">
                <a:solidFill>
                  <a:schemeClr val="tx1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01</a:t>
            </a:r>
            <a:endParaRPr lang="en-US" altLang="zh-CN" sz="9600" dirty="0">
              <a:solidFill>
                <a:schemeClr val="tx1"/>
              </a:solidFill>
              <a:latin typeface="思源黑体 Bold" panose="020B0800000000000000" pitchFamily="34" charset="-122"/>
              <a:ea typeface="思源黑体 Bold" panose="020B0800000000000000" pitchFamily="34" charset="-122"/>
            </a:endParaRPr>
          </a:p>
        </p:txBody>
      </p:sp>
      <p:sp>
        <p:nvSpPr>
          <p:cNvPr id="16387" name="文本框 7"/>
          <p:cNvSpPr txBox="1">
            <a:spLocks noChangeArrowheads="1"/>
          </p:cNvSpPr>
          <p:nvPr/>
        </p:nvSpPr>
        <p:spPr bwMode="auto">
          <a:xfrm>
            <a:off x="4295775" y="2564765"/>
            <a:ext cx="24622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zh-CN" altLang="en-US" sz="3600">
                <a:solidFill>
                  <a:schemeClr val="tx1"/>
                </a:solidFill>
                <a:latin typeface="思源黑体 Bold"/>
                <a:ea typeface="思源黑体 Bold"/>
                <a:cs typeface="思源黑体 Bold"/>
              </a:rPr>
              <a:t>课题概述</a:t>
            </a:r>
            <a:endParaRPr lang="zh-CN" altLang="en-US" sz="3600">
              <a:solidFill>
                <a:schemeClr val="tx1"/>
              </a:solidFill>
              <a:latin typeface="思源黑体 Bold"/>
              <a:ea typeface="思源黑体 Bold"/>
              <a:cs typeface="思源黑体 Bold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98950" y="3309303"/>
            <a:ext cx="655002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CN" sz="1600" dirty="0">
                <a:solidFill>
                  <a:schemeClr val="tx1"/>
                </a:solidFill>
                <a:latin typeface="+mn-ea"/>
              </a:rPr>
              <a:t>Lorem ipsum dolor sit amet, consectetuer adipiscing elit. Maecenas porttitor congue massa. Fusce posuere, ma </a:t>
            </a:r>
            <a:r>
              <a:rPr lang="en-US" altLang="zh-CN" sz="1600" dirty="0" err="1">
                <a:solidFill>
                  <a:schemeClr val="tx1"/>
                </a:solidFill>
                <a:latin typeface="+mn-ea"/>
              </a:rPr>
              <a:t>porttitor</a:t>
            </a:r>
            <a:r>
              <a:rPr lang="en-US" altLang="zh-CN" sz="16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sz="1600" dirty="0" err="1">
                <a:solidFill>
                  <a:schemeClr val="tx1"/>
                </a:solidFill>
                <a:latin typeface="+mn-ea"/>
              </a:rPr>
              <a:t>congue</a:t>
            </a:r>
            <a:r>
              <a:rPr lang="en-US" altLang="zh-CN" sz="16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sz="1600" dirty="0" err="1">
                <a:solidFill>
                  <a:schemeClr val="tx1"/>
                </a:solidFill>
                <a:latin typeface="+mn-ea"/>
              </a:rPr>
              <a:t>massa</a:t>
            </a:r>
            <a:r>
              <a:rPr lang="en-US" altLang="zh-CN" sz="1600" dirty="0">
                <a:solidFill>
                  <a:schemeClr val="tx1"/>
                </a:solidFill>
                <a:latin typeface="+mn-ea"/>
              </a:rPr>
              <a:t>. </a:t>
            </a:r>
            <a:r>
              <a:rPr lang="en-US" altLang="zh-CN" sz="1600" dirty="0" err="1">
                <a:solidFill>
                  <a:schemeClr val="tx1"/>
                </a:solidFill>
                <a:latin typeface="+mn-ea"/>
              </a:rPr>
              <a:t>Fusce</a:t>
            </a:r>
            <a:r>
              <a:rPr lang="en-US" altLang="zh-CN" sz="16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sz="1600" dirty="0" err="1">
                <a:solidFill>
                  <a:schemeClr val="tx1"/>
                </a:solidFill>
                <a:latin typeface="+mn-ea"/>
              </a:rPr>
              <a:t>posuere</a:t>
            </a:r>
            <a:r>
              <a:rPr lang="en-US" altLang="zh-CN" sz="1600" dirty="0">
                <a:solidFill>
                  <a:schemeClr val="tx1"/>
                </a:solidFill>
                <a:latin typeface="+mn-ea"/>
              </a:rPr>
              <a:t>, ma</a:t>
            </a:r>
            <a:endParaRPr lang="en-US" altLang="zh-CN" sz="1600" dirty="0">
              <a:solidFill>
                <a:schemeClr val="tx1"/>
              </a:solidFill>
              <a:latin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4416410" y="3248184"/>
            <a:ext cx="2264229" cy="0"/>
          </a:xfrm>
          <a:prstGeom prst="line">
            <a:avLst/>
          </a:prstGeom>
          <a:ln w="19050" cap="rnd">
            <a:gradFill>
              <a:gsLst>
                <a:gs pos="0">
                  <a:srgbClr val="9B0000"/>
                </a:gs>
                <a:gs pos="100000">
                  <a:srgbClr val="9B0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主题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56703" b="70024"/>
          <a:stretch>
            <a:fillRect/>
          </a:stretch>
        </p:blipFill>
        <p:spPr>
          <a:xfrm>
            <a:off x="7464425" y="260350"/>
            <a:ext cx="446659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底板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314" name="标题 307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013325" y="2780665"/>
            <a:ext cx="216471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>
              <a:spcBef>
                <a:spcPct val="0"/>
              </a:spcBef>
              <a:buFontTx/>
              <a:buNone/>
            </a:pPr>
            <a:r>
              <a:rPr 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结束</a:t>
            </a:r>
            <a:endParaRPr lang="zh-CN" sz="4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 descr="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5915" y="332740"/>
            <a:ext cx="4384040" cy="287020"/>
          </a:xfrm>
          <a:prstGeom prst="rect">
            <a:avLst/>
          </a:prstGeom>
        </p:spPr>
      </p:pic>
      <p:pic>
        <p:nvPicPr>
          <p:cNvPr id="8" name="图片 7" descr="主题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56703" b="70024"/>
          <a:stretch>
            <a:fillRect/>
          </a:stretch>
        </p:blipFill>
        <p:spPr>
          <a:xfrm>
            <a:off x="7464425" y="260350"/>
            <a:ext cx="4466590" cy="6096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PP_MARK_KEY" val="6e3ea2a3-a607-4e52-965a-21e8ae5da54c"/>
  <p:tag name="COMMONDATA" val="eyJoZGlkIjoiYjk1NTVlMjI4MmY4NzgzOGFlYTA4ZmNjZWY5MmVkMmEifQ==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</Words>
  <Application>WPS 演示</Application>
  <PresentationFormat>宽屏</PresentationFormat>
  <Paragraphs>36</Paragraphs>
  <Slides>4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7" baseType="lpstr">
      <vt:lpstr>Arial</vt:lpstr>
      <vt:lpstr>宋体</vt:lpstr>
      <vt:lpstr>Wingdings</vt:lpstr>
      <vt:lpstr>微软雅黑</vt:lpstr>
      <vt:lpstr>思源宋体 CN Medium</vt:lpstr>
      <vt:lpstr>思源黑体</vt:lpstr>
      <vt:lpstr>黑体</vt:lpstr>
      <vt:lpstr>思源宋体 CN Heavy</vt:lpstr>
      <vt:lpstr>思源黑体 Bold</vt:lpstr>
      <vt:lpstr>思源黑体 Bold</vt:lpstr>
      <vt:lpstr>Arial Unicode MS</vt:lpstr>
      <vt:lpstr>等线</vt:lpstr>
      <vt:lpstr>默认设计模板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标题  标题  标题</dc:title>
  <dc:creator>昊承</dc:creator>
  <cp:lastModifiedBy>萧亚诺</cp:lastModifiedBy>
  <cp:revision>20</cp:revision>
  <dcterms:created xsi:type="dcterms:W3CDTF">2022-09-16T08:26:00Z</dcterms:created>
  <dcterms:modified xsi:type="dcterms:W3CDTF">2023-10-08T07:25:40Z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2052-12.1.0.15374</vt:lpwstr>
  </property>
  <property fmtid="{D5CDD505-2E9C-101B-9397-08002B2CF9AE}" pid="3" name="ICV">
    <vt:lpwstr>1D1FC4106A0F477889654C502D8F8EB7_13</vt:lpwstr>
  </property>
</Properties>
</file>