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6858000" cy="12192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0037"/>
    <p:restoredTop sz="94618"/>
  </p:normalViewPr>
  <p:slideViewPr>
    <p:cSldViewPr snapToGrid="0" snapToObjects="1">
      <p:cViewPr>
        <p:scale>
          <a:sx n="55" d="100"/>
          <a:sy n="55" d="100"/>
        </p:scale>
        <p:origin x="1832" y="3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569E7-F021-7346-86C5-65146B08E81E}" type="datetimeFigureOut">
              <a:rPr kumimoji="1" lang="zh-CN" altLang="en-US" smtClean="0"/>
              <a:t>2023/10/11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CDF16-EB49-1747-8581-05EDDE6A679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8934478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569E7-F021-7346-86C5-65146B08E81E}" type="datetimeFigureOut">
              <a:rPr kumimoji="1" lang="zh-CN" altLang="en-US" smtClean="0"/>
              <a:t>2023/10/11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CDF16-EB49-1747-8581-05EDDE6A679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1801470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569E7-F021-7346-86C5-65146B08E81E}" type="datetimeFigureOut">
              <a:rPr kumimoji="1" lang="zh-CN" altLang="en-US" smtClean="0"/>
              <a:t>2023/10/11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CDF16-EB49-1747-8581-05EDDE6A679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9693612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569E7-F021-7346-86C5-65146B08E81E}" type="datetimeFigureOut">
              <a:rPr kumimoji="1" lang="zh-CN" altLang="en-US" smtClean="0"/>
              <a:t>2023/10/11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CDF16-EB49-1747-8581-05EDDE6A679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0084780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569E7-F021-7346-86C5-65146B08E81E}" type="datetimeFigureOut">
              <a:rPr kumimoji="1" lang="zh-CN" altLang="en-US" smtClean="0"/>
              <a:t>2023/10/11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CDF16-EB49-1747-8581-05EDDE6A679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515983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569E7-F021-7346-86C5-65146B08E81E}" type="datetimeFigureOut">
              <a:rPr kumimoji="1" lang="zh-CN" altLang="en-US" smtClean="0"/>
              <a:t>2023/10/11</a:t>
            </a:fld>
            <a:endParaRPr kumimoji="1"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CDF16-EB49-1747-8581-05EDDE6A679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0086464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569E7-F021-7346-86C5-65146B08E81E}" type="datetimeFigureOut">
              <a:rPr kumimoji="1" lang="zh-CN" altLang="en-US" smtClean="0"/>
              <a:t>2023/10/11</a:t>
            </a:fld>
            <a:endParaRPr kumimoji="1"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CDF16-EB49-1747-8581-05EDDE6A679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9556569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569E7-F021-7346-86C5-65146B08E81E}" type="datetimeFigureOut">
              <a:rPr kumimoji="1" lang="zh-CN" altLang="en-US" smtClean="0"/>
              <a:t>2023/10/11</a:t>
            </a:fld>
            <a:endParaRPr kumimoji="1"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CDF16-EB49-1747-8581-05EDDE6A679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929285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569E7-F021-7346-86C5-65146B08E81E}" type="datetimeFigureOut">
              <a:rPr kumimoji="1" lang="zh-CN" altLang="en-US" smtClean="0"/>
              <a:t>2023/10/11</a:t>
            </a:fld>
            <a:endParaRPr kumimoji="1"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CDF16-EB49-1747-8581-05EDDE6A679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7003455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569E7-F021-7346-86C5-65146B08E81E}" type="datetimeFigureOut">
              <a:rPr kumimoji="1" lang="zh-CN" altLang="en-US" smtClean="0"/>
              <a:t>2023/10/11</a:t>
            </a:fld>
            <a:endParaRPr kumimoji="1"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CDF16-EB49-1747-8581-05EDDE6A679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40998038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569E7-F021-7346-86C5-65146B08E81E}" type="datetimeFigureOut">
              <a:rPr kumimoji="1" lang="zh-CN" altLang="en-US" smtClean="0"/>
              <a:t>2023/10/11</a:t>
            </a:fld>
            <a:endParaRPr kumimoji="1"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CDF16-EB49-1747-8581-05EDDE6A679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4649484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F569E7-F021-7346-86C5-65146B08E81E}" type="datetimeFigureOut">
              <a:rPr kumimoji="1" lang="zh-CN" altLang="en-US" smtClean="0"/>
              <a:t>2023/10/11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DCDF16-EB49-1747-8581-05EDDE6A6797}" type="slidenum">
              <a:rPr kumimoji="1" lang="zh-CN" altLang="en-US" smtClean="0"/>
              <a:t>‹#›</a:t>
            </a:fld>
            <a:endParaRPr kumimoji="1" lang="zh-CN" altLang="en-US"/>
          </a:p>
        </p:txBody>
      </p:sp>
      <p:pic>
        <p:nvPicPr>
          <p:cNvPr id="13" name="图片 12" descr="背景图案&#10;&#10;中度可信度描述已自动生成">
            <a:extLst>
              <a:ext uri="{FF2B5EF4-FFF2-40B4-BE49-F238E27FC236}">
                <a16:creationId xmlns:a16="http://schemas.microsoft.com/office/drawing/2014/main" id="{6C1C0DA5-1B4D-DE53-1DAA-BA865D8F2937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0" y="0"/>
            <a:ext cx="6858000" cy="1219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21186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conference_service@vip.163.com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>
            <a:extLst>
              <a:ext uri="{FF2B5EF4-FFF2-40B4-BE49-F238E27FC236}">
                <a16:creationId xmlns:a16="http://schemas.microsoft.com/office/drawing/2014/main" id="{E1A98812-C018-6241-B9CF-54E5A435DEE4}"/>
              </a:ext>
            </a:extLst>
          </p:cNvPr>
          <p:cNvPicPr>
            <a:picLocks noChangeAspect="1" noChangeArrowheads="1"/>
          </p:cNvPicPr>
          <p:nvPr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610" y="1239887"/>
            <a:ext cx="6336780" cy="1177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11">
            <a:extLst>
              <a:ext uri="{FF2B5EF4-FFF2-40B4-BE49-F238E27FC236}">
                <a16:creationId xmlns:a16="http://schemas.microsoft.com/office/drawing/2014/main" id="{7EB34782-62B1-2745-A170-108BCD1EFC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4413" y="2545482"/>
            <a:ext cx="3429000" cy="8987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52436" tIns="76218" rIns="152436" bIns="76218">
            <a:spAutoFit/>
          </a:bodyPr>
          <a:lstStyle>
            <a:lvl1pPr>
              <a:defRPr sz="59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59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 sz="59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 sz="59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 sz="59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3000375" eaLnBrk="0" fontAlgn="base" hangingPunct="0">
              <a:spcBef>
                <a:spcPct val="0"/>
              </a:spcBef>
              <a:spcAft>
                <a:spcPct val="0"/>
              </a:spcAft>
              <a:defRPr sz="59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3000375" eaLnBrk="0" fontAlgn="base" hangingPunct="0">
              <a:spcBef>
                <a:spcPct val="0"/>
              </a:spcBef>
              <a:spcAft>
                <a:spcPct val="0"/>
              </a:spcAft>
              <a:defRPr sz="59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3000375" eaLnBrk="0" fontAlgn="base" hangingPunct="0">
              <a:spcBef>
                <a:spcPct val="0"/>
              </a:spcBef>
              <a:spcAft>
                <a:spcPct val="0"/>
              </a:spcAft>
              <a:defRPr sz="59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3000375" eaLnBrk="0" fontAlgn="base" hangingPunct="0">
              <a:spcBef>
                <a:spcPct val="0"/>
              </a:spcBef>
              <a:spcAft>
                <a:spcPct val="0"/>
              </a:spcAft>
              <a:defRPr sz="59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1400" b="1" dirty="0"/>
              <a:t>Background: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sz="1400" dirty="0"/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</a:t>
            </a:r>
          </a:p>
          <a:p>
            <a:pPr eaLnBrk="1" hangingPunct="1"/>
            <a:endParaRPr lang="en-US" altLang="zh-CN" sz="1400" dirty="0"/>
          </a:p>
          <a:p>
            <a:pPr eaLnBrk="1" hangingPunct="1"/>
            <a:r>
              <a:rPr lang="en-US" altLang="zh-CN" sz="1400" b="1" dirty="0"/>
              <a:t>Methods: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sz="1400" dirty="0"/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</a:t>
            </a:r>
          </a:p>
          <a:p>
            <a:pPr eaLnBrk="1" hangingPunct="1"/>
            <a:endParaRPr lang="en-US" altLang="zh-CN" sz="1400" dirty="0"/>
          </a:p>
          <a:p>
            <a:pPr eaLnBrk="1" hangingPunct="1"/>
            <a:r>
              <a:rPr lang="en-US" altLang="zh-CN" sz="1400" b="1" dirty="0"/>
              <a:t>Results: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sz="1400" dirty="0"/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</a:t>
            </a:r>
            <a:endParaRPr lang="zh-CN" altLang="en-US" sz="1400" dirty="0"/>
          </a:p>
        </p:txBody>
      </p:sp>
      <p:sp>
        <p:nvSpPr>
          <p:cNvPr id="6" name="矩形 15">
            <a:extLst>
              <a:ext uri="{FF2B5EF4-FFF2-40B4-BE49-F238E27FC236}">
                <a16:creationId xmlns:a16="http://schemas.microsoft.com/office/drawing/2014/main" id="{4F40214B-1604-4447-8143-FD8A1C5302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68078" y="4766248"/>
            <a:ext cx="3052762" cy="44627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52436" tIns="76218" rIns="152436" bIns="76218">
            <a:spAutoFit/>
          </a:bodyPr>
          <a:lstStyle>
            <a:lvl1pPr>
              <a:defRPr sz="59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59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 sz="59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 sz="59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 sz="59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3000375" eaLnBrk="0" fontAlgn="base" hangingPunct="0">
              <a:spcBef>
                <a:spcPct val="0"/>
              </a:spcBef>
              <a:spcAft>
                <a:spcPct val="0"/>
              </a:spcAft>
              <a:defRPr sz="59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3000375" eaLnBrk="0" fontAlgn="base" hangingPunct="0">
              <a:spcBef>
                <a:spcPct val="0"/>
              </a:spcBef>
              <a:spcAft>
                <a:spcPct val="0"/>
              </a:spcAft>
              <a:defRPr sz="59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3000375" eaLnBrk="0" fontAlgn="base" hangingPunct="0">
              <a:spcBef>
                <a:spcPct val="0"/>
              </a:spcBef>
              <a:spcAft>
                <a:spcPct val="0"/>
              </a:spcAft>
              <a:defRPr sz="59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3000375" eaLnBrk="0" fontAlgn="base" hangingPunct="0">
              <a:spcBef>
                <a:spcPct val="0"/>
              </a:spcBef>
              <a:spcAft>
                <a:spcPct val="0"/>
              </a:spcAft>
              <a:defRPr sz="59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1400" b="1" dirty="0"/>
              <a:t>Conclusion: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sz="1400" dirty="0"/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</a:t>
            </a:r>
          </a:p>
        </p:txBody>
      </p:sp>
      <p:sp>
        <p:nvSpPr>
          <p:cNvPr id="7" name="TextBox 5">
            <a:extLst>
              <a:ext uri="{FF2B5EF4-FFF2-40B4-BE49-F238E27FC236}">
                <a16:creationId xmlns:a16="http://schemas.microsoft.com/office/drawing/2014/main" id="{66B416BF-79FF-A24C-A1B5-5303497EBA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387958"/>
            <a:ext cx="6858000" cy="8935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2418" tIns="46209" rIns="92418" bIns="46209">
            <a:spAutoFit/>
          </a:bodyPr>
          <a:lstStyle>
            <a:lvl1pPr>
              <a:defRPr sz="59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59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 sz="59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 sz="59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 sz="59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3000375" eaLnBrk="0" fontAlgn="base" hangingPunct="0">
              <a:spcBef>
                <a:spcPct val="0"/>
              </a:spcBef>
              <a:spcAft>
                <a:spcPct val="0"/>
              </a:spcAft>
              <a:defRPr sz="59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3000375" eaLnBrk="0" fontAlgn="base" hangingPunct="0">
              <a:spcBef>
                <a:spcPct val="0"/>
              </a:spcBef>
              <a:spcAft>
                <a:spcPct val="0"/>
              </a:spcAft>
              <a:defRPr sz="59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3000375" eaLnBrk="0" fontAlgn="base" hangingPunct="0">
              <a:spcBef>
                <a:spcPct val="0"/>
              </a:spcBef>
              <a:spcAft>
                <a:spcPct val="0"/>
              </a:spcAft>
              <a:defRPr sz="59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3000375" eaLnBrk="0" fontAlgn="base" hangingPunct="0">
              <a:spcBef>
                <a:spcPct val="0"/>
              </a:spcBef>
              <a:spcAft>
                <a:spcPct val="0"/>
              </a:spcAft>
              <a:defRPr sz="59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Title</a:t>
            </a:r>
          </a:p>
          <a:p>
            <a:pPr algn="ctr" eaLnBrk="1" hangingPunct="1">
              <a:buFont typeface="Arial" panose="020B0604020202020204" pitchFamily="34" charset="0"/>
              <a:buNone/>
            </a:pPr>
            <a:r>
              <a:rPr lang="en-US" altLang="zh-CN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Author</a:t>
            </a:r>
            <a:r>
              <a:rPr lang="zh-CN" alt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：</a:t>
            </a:r>
            <a:r>
              <a:rPr lang="en-US" altLang="zh-CN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xxxxxxxxx</a:t>
            </a:r>
            <a:endParaRPr lang="en-US" altLang="zh-CN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/>
            <a:r>
              <a:rPr lang="en-US" altLang="zh-CN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Institution</a:t>
            </a:r>
            <a:r>
              <a:rPr lang="zh-CN" alt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：</a:t>
            </a:r>
            <a:r>
              <a:rPr lang="en-US" altLang="zh-CN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xxxxxxxx</a:t>
            </a:r>
            <a:endParaRPr lang="en-US" altLang="zh-CN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矩形 15">
            <a:extLst>
              <a:ext uri="{FF2B5EF4-FFF2-40B4-BE49-F238E27FC236}">
                <a16:creationId xmlns:a16="http://schemas.microsoft.com/office/drawing/2014/main" id="{09029334-8052-CE46-86A6-C0011907C1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68078" y="2842662"/>
            <a:ext cx="3052762" cy="14465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52436" tIns="76218" rIns="152436" bIns="76218">
            <a:spAutoFit/>
          </a:bodyPr>
          <a:lstStyle>
            <a:lvl1pPr>
              <a:defRPr sz="59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59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 sz="59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 sz="59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 sz="59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3000375" eaLnBrk="0" fontAlgn="base" hangingPunct="0">
              <a:spcBef>
                <a:spcPct val="0"/>
              </a:spcBef>
              <a:spcAft>
                <a:spcPct val="0"/>
              </a:spcAft>
              <a:defRPr sz="59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3000375" eaLnBrk="0" fontAlgn="base" hangingPunct="0">
              <a:spcBef>
                <a:spcPct val="0"/>
              </a:spcBef>
              <a:spcAft>
                <a:spcPct val="0"/>
              </a:spcAft>
              <a:defRPr sz="59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3000375" eaLnBrk="0" fontAlgn="base" hangingPunct="0">
              <a:spcBef>
                <a:spcPct val="0"/>
              </a:spcBef>
              <a:spcAft>
                <a:spcPct val="0"/>
              </a:spcAft>
              <a:defRPr sz="59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3000375" eaLnBrk="0" fontAlgn="base" hangingPunct="0">
              <a:spcBef>
                <a:spcPct val="0"/>
              </a:spcBef>
              <a:spcAft>
                <a:spcPct val="0"/>
              </a:spcAft>
              <a:defRPr sz="59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sz="1400" dirty="0"/>
              <a:t>xxxxxxxxxxxxxxxxxxxxxxxxxxxxxxxxxxxxxxxxxxxxxxxxxxxxxxxxxxxxxxxxxxxxxxxxxxxxxxxxxxxxxxxxxxxxxxxxxxxxxxxxxxxxxxxxxxxxxxxxxxxxxxxxxxxxxxxxxxxxxxxxxxxxxxxxxxxxxxxxxxxxxxxxxxxxxxxxxxxxxxxxxxxxxxxxxxxxxxxxxxxx</a:t>
            </a:r>
          </a:p>
        </p:txBody>
      </p:sp>
      <p:sp>
        <p:nvSpPr>
          <p:cNvPr id="9" name="矩形 15">
            <a:extLst>
              <a:ext uri="{FF2B5EF4-FFF2-40B4-BE49-F238E27FC236}">
                <a16:creationId xmlns:a16="http://schemas.microsoft.com/office/drawing/2014/main" id="{8A28E508-9B6D-9744-BFD1-816A06213D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40225" y="1344024"/>
            <a:ext cx="6088904" cy="45859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52436" tIns="76218" rIns="152436" bIns="76218">
            <a:spAutoFit/>
          </a:bodyPr>
          <a:lstStyle>
            <a:lvl1pPr>
              <a:defRPr sz="59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59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 sz="59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 sz="59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 sz="59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3000375" eaLnBrk="0" fontAlgn="base" hangingPunct="0">
              <a:spcBef>
                <a:spcPct val="0"/>
              </a:spcBef>
              <a:spcAft>
                <a:spcPct val="0"/>
              </a:spcAft>
              <a:defRPr sz="59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3000375" eaLnBrk="0" fontAlgn="base" hangingPunct="0">
              <a:spcBef>
                <a:spcPct val="0"/>
              </a:spcBef>
              <a:spcAft>
                <a:spcPct val="0"/>
              </a:spcAft>
              <a:defRPr sz="59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3000375" eaLnBrk="0" fontAlgn="base" hangingPunct="0">
              <a:spcBef>
                <a:spcPct val="0"/>
              </a:spcBef>
              <a:spcAft>
                <a:spcPct val="0"/>
              </a:spcAft>
              <a:defRPr sz="59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3000375" eaLnBrk="0" fontAlgn="base" hangingPunct="0">
              <a:spcBef>
                <a:spcPct val="0"/>
              </a:spcBef>
              <a:spcAft>
                <a:spcPct val="0"/>
              </a:spcAft>
              <a:defRPr sz="59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 sz="2400" dirty="0">
                <a:highlight>
                  <a:srgbClr val="FFFF00"/>
                </a:highlight>
              </a:rPr>
              <a:t>注：</a:t>
            </a:r>
            <a:endParaRPr lang="en-US" altLang="zh-CN" sz="2400" dirty="0">
              <a:highlight>
                <a:srgbClr val="FFFF00"/>
              </a:highlight>
            </a:endParaRPr>
          </a:p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 sz="2400" dirty="0">
                <a:highlight>
                  <a:srgbClr val="FFFF00"/>
                </a:highlight>
              </a:rPr>
              <a:t>该模板为基础样式</a:t>
            </a:r>
            <a:endParaRPr lang="en-US" altLang="zh-CN" sz="2400" dirty="0">
              <a:highlight>
                <a:srgbClr val="FFFF00"/>
              </a:highlight>
            </a:endParaRPr>
          </a:p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 sz="2400" dirty="0">
                <a:highlight>
                  <a:srgbClr val="FFFF00"/>
                </a:highlight>
              </a:rPr>
              <a:t>可根据论文展示需求做排版调整</a:t>
            </a:r>
            <a:endParaRPr lang="en-US" altLang="zh-CN" sz="2400" dirty="0">
              <a:highlight>
                <a:srgbClr val="FFFF00"/>
              </a:highlight>
            </a:endParaRPr>
          </a:p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 sz="2400" dirty="0">
                <a:highlight>
                  <a:srgbClr val="FFFF00"/>
                </a:highlight>
              </a:rPr>
              <a:t>中英文皆可展示</a:t>
            </a:r>
            <a:endParaRPr lang="en-US" altLang="zh-CN" sz="2400" dirty="0">
              <a:highlight>
                <a:srgbClr val="FFFF00"/>
              </a:highlight>
            </a:endParaRPr>
          </a:p>
          <a:p>
            <a:pPr eaLnBrk="1" hangingPunct="1">
              <a:buFont typeface="Arial" panose="020B0604020202020204" pitchFamily="34" charset="0"/>
              <a:buNone/>
            </a:pPr>
            <a:endParaRPr lang="en-US" altLang="zh-CN" sz="2400" dirty="0">
              <a:highlight>
                <a:srgbClr val="FFFF00"/>
              </a:highlight>
            </a:endParaRPr>
          </a:p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 sz="2400" dirty="0">
                <a:highlight>
                  <a:srgbClr val="FFFF00"/>
                </a:highlight>
              </a:rPr>
              <a:t>不可修改模板大小</a:t>
            </a:r>
            <a:endParaRPr lang="en-US" altLang="zh-CN" sz="2400" dirty="0">
              <a:highlight>
                <a:srgbClr val="FFFF00"/>
              </a:highlight>
            </a:endParaRPr>
          </a:p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 sz="2400" dirty="0">
                <a:highlight>
                  <a:srgbClr val="FFFF00"/>
                </a:highlight>
              </a:rPr>
              <a:t>不可超出模板预留展示位置</a:t>
            </a:r>
            <a:endParaRPr lang="en-US" altLang="zh-CN" sz="2400" dirty="0">
              <a:highlight>
                <a:srgbClr val="FFFF00"/>
              </a:highlight>
            </a:endParaRPr>
          </a:p>
          <a:p>
            <a:pPr eaLnBrk="1" hangingPunct="1">
              <a:buFont typeface="Arial" panose="020B0604020202020204" pitchFamily="34" charset="0"/>
              <a:buNone/>
            </a:pPr>
            <a:endParaRPr lang="en-US" altLang="zh-CN" sz="2400" dirty="0">
              <a:highlight>
                <a:srgbClr val="FFFF00"/>
              </a:highlight>
            </a:endParaRPr>
          </a:p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 sz="2400" dirty="0">
                <a:highlight>
                  <a:srgbClr val="FFFF00"/>
                </a:highlight>
              </a:rPr>
              <a:t>完成后请将壁报展示内容发送至会务邮箱</a:t>
            </a:r>
            <a:endParaRPr lang="en-US" altLang="zh-CN" sz="2400" dirty="0">
              <a:highlight>
                <a:srgbClr val="FFFF00"/>
              </a:highlight>
            </a:endParaRPr>
          </a:p>
          <a:p>
            <a:r>
              <a:rPr lang="en" altLang="zh-CN" sz="2400" dirty="0">
                <a:solidFill>
                  <a:srgbClr val="FF0000"/>
                </a:solidFill>
                <a:highlight>
                  <a:srgbClr val="FFFF00"/>
                </a:highlight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conference_service@vip.163.com</a:t>
            </a:r>
            <a:endParaRPr lang="en" altLang="zh-CN" sz="2400" dirty="0">
              <a:solidFill>
                <a:srgbClr val="FF0000"/>
              </a:solidFill>
              <a:highlight>
                <a:srgbClr val="FFFF00"/>
              </a:highlight>
            </a:endParaRPr>
          </a:p>
          <a:p>
            <a:endParaRPr lang="en" altLang="zh-CN" sz="2400" dirty="0">
              <a:solidFill>
                <a:srgbClr val="FF0000"/>
              </a:solidFill>
              <a:highlight>
                <a:srgbClr val="FFFF00"/>
              </a:highlight>
            </a:endParaRPr>
          </a:p>
          <a:p>
            <a:r>
              <a:rPr lang="zh-CN" altLang="en" sz="2400" dirty="0">
                <a:solidFill>
                  <a:srgbClr val="FF0000"/>
                </a:solidFill>
                <a:highlight>
                  <a:srgbClr val="FFFF00"/>
                </a:highlight>
              </a:rPr>
              <a:t>请</a:t>
            </a:r>
            <a:r>
              <a:rPr lang="zh-CN" altLang="en-US" sz="2400" dirty="0">
                <a:solidFill>
                  <a:srgbClr val="FF0000"/>
                </a:solidFill>
                <a:highlight>
                  <a:srgbClr val="FFFF00"/>
                </a:highlight>
              </a:rPr>
              <a:t>将文件名修改为：姓名</a:t>
            </a:r>
            <a:r>
              <a:rPr lang="en-US" altLang="zh-CN" sz="2400" dirty="0">
                <a:solidFill>
                  <a:srgbClr val="FF0000"/>
                </a:solidFill>
                <a:highlight>
                  <a:srgbClr val="FFFF00"/>
                </a:highlight>
              </a:rPr>
              <a:t>+</a:t>
            </a:r>
            <a:r>
              <a:rPr lang="zh-CN" altLang="en-US" sz="2400" dirty="0">
                <a:solidFill>
                  <a:srgbClr val="FF0000"/>
                </a:solidFill>
                <a:highlight>
                  <a:srgbClr val="FFFF00"/>
                </a:highlight>
              </a:rPr>
              <a:t>单位</a:t>
            </a:r>
            <a:endParaRPr lang="en" altLang="zh-CN" sz="2400" dirty="0">
              <a:solidFill>
                <a:srgbClr val="FF0000"/>
              </a:solidFill>
              <a:highlight>
                <a:srgbClr val="FFFF00"/>
              </a:highlight>
            </a:endParaRPr>
          </a:p>
        </p:txBody>
      </p:sp>
      <p:sp>
        <p:nvSpPr>
          <p:cNvPr id="2" name="文本框 1">
            <a:extLst>
              <a:ext uri="{FF2B5EF4-FFF2-40B4-BE49-F238E27FC236}">
                <a16:creationId xmlns:a16="http://schemas.microsoft.com/office/drawing/2014/main" id="{45F94B9A-257E-4EDC-7829-0480E06AA430}"/>
              </a:ext>
            </a:extLst>
          </p:cNvPr>
          <p:cNvSpPr txBox="1"/>
          <p:nvPr/>
        </p:nvSpPr>
        <p:spPr>
          <a:xfrm>
            <a:off x="2203938" y="37513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6340964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 主题​​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​​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1082</TotalTime>
  <Words>78</Words>
  <Application>Microsoft Macintosh PowerPoint</Application>
  <PresentationFormat>宽屏</PresentationFormat>
  <Paragraphs>26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主题​​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微软</dc:creator>
  <cp:lastModifiedBy>office</cp:lastModifiedBy>
  <cp:revision>7</cp:revision>
  <dcterms:created xsi:type="dcterms:W3CDTF">2020-11-16T01:53:50Z</dcterms:created>
  <dcterms:modified xsi:type="dcterms:W3CDTF">2023-10-11T05:03:28Z</dcterms:modified>
</cp:coreProperties>
</file>