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37"/>
    <p:restoredTop sz="94618"/>
  </p:normalViewPr>
  <p:slideViewPr>
    <p:cSldViewPr snapToGrid="0" snapToObjects="1">
      <p:cViewPr>
        <p:scale>
          <a:sx n="55" d="100"/>
          <a:sy n="55" d="100"/>
        </p:scale>
        <p:origin x="183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9344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014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6936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847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598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864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565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92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0034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980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6494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69E7-F021-7346-86C5-65146B08E81E}" type="datetimeFigureOut">
              <a:rPr kumimoji="1" lang="zh-CN" altLang="en-US" smtClean="0"/>
              <a:t>2023/10/11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CDF16-EB49-1747-8581-05EDDE6A679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13" name="图片 12" descr="背景图案&#10;&#10;中度可信度描述已自动生成">
            <a:extLst>
              <a:ext uri="{FF2B5EF4-FFF2-40B4-BE49-F238E27FC236}">
                <a16:creationId xmlns:a16="http://schemas.microsoft.com/office/drawing/2014/main" id="{6C1C0DA5-1B4D-DE53-1DAA-BA865D8F293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nference_service@vip.163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E1A98812-C018-6241-B9CF-54E5A435DEE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10" y="1239887"/>
            <a:ext cx="6336780" cy="117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1">
            <a:extLst>
              <a:ext uri="{FF2B5EF4-FFF2-40B4-BE49-F238E27FC236}">
                <a16:creationId xmlns:a16="http://schemas.microsoft.com/office/drawing/2014/main" id="{7EB34782-62B1-2745-A170-108BCD1EF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13" y="2545482"/>
            <a:ext cx="3429000" cy="898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2436" tIns="76218" rIns="152436" bIns="76218">
            <a:spAutoFit/>
          </a:bodyPr>
          <a:lstStyle>
            <a:lvl1pPr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b="1" dirty="0"/>
              <a:t>Background: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4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hangingPunct="1"/>
            <a:endParaRPr lang="en-US" altLang="zh-CN" sz="1400" dirty="0"/>
          </a:p>
          <a:p>
            <a:pPr eaLnBrk="1" hangingPunct="1"/>
            <a:r>
              <a:rPr lang="en-US" altLang="zh-CN" sz="1400" b="1" dirty="0"/>
              <a:t>Methods: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4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1" hangingPunct="1"/>
            <a:endParaRPr lang="en-US" altLang="zh-CN" sz="1400" dirty="0"/>
          </a:p>
          <a:p>
            <a:pPr eaLnBrk="1" hangingPunct="1"/>
            <a:r>
              <a:rPr lang="en-US" altLang="zh-CN" sz="1400" b="1" dirty="0"/>
              <a:t>Results: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4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zh-CN" altLang="en-US" sz="1400" dirty="0"/>
          </a:p>
        </p:txBody>
      </p:sp>
      <p:sp>
        <p:nvSpPr>
          <p:cNvPr id="6" name="矩形 15">
            <a:extLst>
              <a:ext uri="{FF2B5EF4-FFF2-40B4-BE49-F238E27FC236}">
                <a16:creationId xmlns:a16="http://schemas.microsoft.com/office/drawing/2014/main" id="{4F40214B-1604-4447-8143-FD8A1C530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078" y="4766248"/>
            <a:ext cx="3052762" cy="446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2436" tIns="76218" rIns="152436" bIns="76218">
            <a:spAutoFit/>
          </a:bodyPr>
          <a:lstStyle>
            <a:lvl1pPr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b="1" dirty="0"/>
              <a:t>Conclusion: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4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66B416BF-79FF-A24C-A1B5-5303497EB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87958"/>
            <a:ext cx="6858000" cy="89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18" tIns="46209" rIns="92418" bIns="46209">
            <a:spAutoFit/>
          </a:bodyPr>
          <a:lstStyle>
            <a:lvl1pPr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xxxxxxxxx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xxxxxxxx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15">
            <a:extLst>
              <a:ext uri="{FF2B5EF4-FFF2-40B4-BE49-F238E27FC236}">
                <a16:creationId xmlns:a16="http://schemas.microsoft.com/office/drawing/2014/main" id="{09029334-8052-CE46-86A6-C0011907C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078" y="2842662"/>
            <a:ext cx="3052762" cy="1446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2436" tIns="76218" rIns="152436" bIns="76218">
            <a:spAutoFit/>
          </a:bodyPr>
          <a:lstStyle>
            <a:lvl1pPr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1400" dirty="0"/>
              <a:t>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9" name="矩形 15">
            <a:extLst>
              <a:ext uri="{FF2B5EF4-FFF2-40B4-BE49-F238E27FC236}">
                <a16:creationId xmlns:a16="http://schemas.microsoft.com/office/drawing/2014/main" id="{8A28E508-9B6D-9744-BFD1-816A06213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0225" y="1344024"/>
            <a:ext cx="6088904" cy="458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52436" tIns="76218" rIns="152436" bIns="76218">
            <a:spAutoFit/>
          </a:bodyPr>
          <a:lstStyle>
            <a:lvl1pPr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3000375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注：</a:t>
            </a: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该模板为基础样式</a:t>
            </a: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可根据论文展示需求做排版调整</a:t>
            </a: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中英文皆可展示</a:t>
            </a: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不可修改模板大小</a:t>
            </a: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不可超出模板预留展示位置</a:t>
            </a: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2400" dirty="0">
              <a:highlight>
                <a:srgbClr val="FFFF00"/>
              </a:highlight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dirty="0">
                <a:highlight>
                  <a:srgbClr val="FFFF00"/>
                </a:highlight>
              </a:rPr>
              <a:t>完成后请将壁报展示内容发送至会务邮箱</a:t>
            </a:r>
            <a:endParaRPr lang="en-US" altLang="zh-CN" sz="2400" dirty="0">
              <a:highlight>
                <a:srgbClr val="FFFF00"/>
              </a:highlight>
            </a:endParaRPr>
          </a:p>
          <a:p>
            <a:r>
              <a:rPr lang="en" altLang="zh-CN" sz="2400" dirty="0">
                <a:solidFill>
                  <a:srgbClr val="FF0000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conference_service@vip.163.com</a:t>
            </a:r>
            <a:endParaRPr lang="en" altLang="zh-CN" sz="24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en" altLang="zh-CN" sz="24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zh-CN" altLang="en" sz="2400" dirty="0">
                <a:solidFill>
                  <a:srgbClr val="FF0000"/>
                </a:solidFill>
                <a:highlight>
                  <a:srgbClr val="FFFF00"/>
                </a:highlight>
              </a:rPr>
              <a:t>请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将文件名修改为：姓名</a:t>
            </a:r>
            <a:r>
              <a:rPr lang="en-US" altLang="zh-CN" sz="2400" dirty="0">
                <a:solidFill>
                  <a:srgbClr val="FF0000"/>
                </a:solidFill>
                <a:highlight>
                  <a:srgbClr val="FFFF00"/>
                </a:highlight>
              </a:rPr>
              <a:t>+</a:t>
            </a:r>
            <a:r>
              <a:rPr lang="zh-CN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单位</a:t>
            </a:r>
            <a:endParaRPr lang="en" altLang="zh-CN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5F94B9A-257E-4EDC-7829-0480E06AA430}"/>
              </a:ext>
            </a:extLst>
          </p:cNvPr>
          <p:cNvSpPr txBox="1"/>
          <p:nvPr/>
        </p:nvSpPr>
        <p:spPr>
          <a:xfrm>
            <a:off x="2203938" y="3751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096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</TotalTime>
  <Words>78</Words>
  <Application>Microsoft Macintosh PowerPoint</Application>
  <PresentationFormat>宽屏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</dc:creator>
  <cp:lastModifiedBy>office</cp:lastModifiedBy>
  <cp:revision>7</cp:revision>
  <dcterms:created xsi:type="dcterms:W3CDTF">2020-11-16T01:53:50Z</dcterms:created>
  <dcterms:modified xsi:type="dcterms:W3CDTF">2023-10-11T05:03:28Z</dcterms:modified>
</cp:coreProperties>
</file>