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00C643-244F-39A8-5721-A6EA59E94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9621BC-8BFE-7505-AC20-967CE8DFE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11A1C0-0059-3CE5-614A-3A40AFCE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311F-7591-4F47-A830-93F8BDCFEC58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8CF971-4819-DBB0-C778-4ACAD239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854B17-A581-AD2C-41C0-B568BD78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3294-C55B-4E13-8EA5-425DBAD31D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98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3028EA-9323-E6BF-C5CC-D1A7521CA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E3B732-37F8-0E7A-83C6-37FCB2C5F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F264E8-9746-B8F0-2BB5-5C733A28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311F-7591-4F47-A830-93F8BDCFEC58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66E169-55A1-97FF-17DC-5FEF615A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C3EC9D-F56E-C92C-AD35-56BC2817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3294-C55B-4E13-8EA5-425DBAD31D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24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8D7369D-1644-FA0E-A42E-0FFE7F334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359A00E-E3D3-CA5C-4ECB-06C09695D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9D2C50-09F3-6F93-FC77-41F78942C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311F-7591-4F47-A830-93F8BDCFEC58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FA9BE6-0331-5335-E8B4-FB17CC4F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BCFF01-A5E7-EAA1-A4C3-CC1FD97B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3294-C55B-4E13-8EA5-425DBAD31D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34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7614AC-0B1D-1F78-D59B-AD2DFA73D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B7AF38-1CF8-6314-D256-4F170027D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CEAAAD-C3BD-E6F0-F99E-3D52AA970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311F-7591-4F47-A830-93F8BDCFEC58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B81958-C2CE-DD4B-B904-BA60D421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1C6BAB-B867-FCC3-8C75-98B5FBBB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3294-C55B-4E13-8EA5-425DBAD31D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22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33B673-258E-0486-7A11-4C3577144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21E866-1658-B953-ABDC-1474E98AC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DEBC0E-1AE7-AA20-2F95-BCDA1ACB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311F-7591-4F47-A830-93F8BDCFEC58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EB857B-A3BA-91C1-6276-E3885BE4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4F36A0-76E4-D652-6B74-6E1F7A6D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3294-C55B-4E13-8EA5-425DBAD31D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73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2D2A2A-3E56-31A6-7654-174CD76D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78D48-1E4E-176F-7E46-6AAAB93FF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D0DCC8-FFE2-3FB6-952C-4E3800AA3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03BBEA-8667-0EE9-AFC7-A235209F9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311F-7591-4F47-A830-93F8BDCFEC58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E999CC-2A8E-8983-F737-267A0A9A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3653D5-7AA0-62BC-EF46-748DF9D4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3294-C55B-4E13-8EA5-425DBAD31D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81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FFF3A-62A5-743A-E16A-6CB0A8D8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D4AD8B-5311-9291-258B-B74565D20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C387B2-C809-F9DF-0C59-27D0F3425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D58C49-B70D-C6B2-089B-775856763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5B9D64F-BEFA-F92A-4D72-65E30F01C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561D387-56D7-851A-C608-699F796C5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311F-7591-4F47-A830-93F8BDCFEC58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560D5DF-4132-9099-F301-C8178CDF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A593A9E-9F32-8E57-77A4-705272E8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3294-C55B-4E13-8EA5-425DBAD31D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12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4EF505-4972-5756-03D3-F706ABECE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0FDE4EE-CBE5-CDED-F603-EBC514511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311F-7591-4F47-A830-93F8BDCFEC58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55103B7-E766-E721-919C-406F9670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C47A124-2FA7-4EC3-1A2E-4F6C9B2E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3294-C55B-4E13-8EA5-425DBAD31D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7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C69ADF9-E5F7-5E7F-C0F2-11E6F34D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311F-7591-4F47-A830-93F8BDCFEC58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951E090-0E3C-E3BB-7FC9-9A24B9D43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90BBA3-8B71-7A04-D669-265F375F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3294-C55B-4E13-8EA5-425DBAD31D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09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3BE82B-35BA-5756-15DC-B69036D7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4E72FD-1AA8-B3F3-65C5-746DD5FC6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F98E442-4442-9CF4-0506-85E4B0533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DA2683-E1D9-FC1F-3059-5A7DC2E04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311F-7591-4F47-A830-93F8BDCFEC58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717F81-B548-94F5-5592-8BE2A499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962F29-EBEF-C394-02A4-78ED77F8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3294-C55B-4E13-8EA5-425DBAD31D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31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983681-326C-6BC2-A671-3CC1C2172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CD134C6-74B3-6C2C-B34B-D98889D8B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C9C81A-2E1F-4B68-E417-8A18FC464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81E0AB-C3CE-E223-2441-C0DD8639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311F-7591-4F47-A830-93F8BDCFEC58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BA91B8-C1DA-BAB1-7513-7B5E78F9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BE5D32-363F-9243-D49B-25DF7C41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3294-C55B-4E13-8EA5-425DBAD31D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57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8E96A0C-D6E2-9603-AFC2-173E10AAF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79AC9D-B078-0697-E187-E3A32D322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283D4D-B4EF-EF78-4A2B-3ABB8981F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4311F-7591-4F47-A830-93F8BDCFEC58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AFAD9F-EEE3-9DF4-9C48-29416C725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8E6E5C-2C5B-06A6-7A2F-B636BD369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73294-C55B-4E13-8EA5-425DBAD31D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80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94A7B6-FA19-99B2-9EB2-002464EC1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标题标题标题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A663814-5D02-430D-2622-3B1323AF5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XXXXXXXXXXXXXXXXXXXX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6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94A7B6-FA19-99B2-9EB2-002464EC1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A663814-5D02-430D-2622-3B1323AF5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87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94A7B6-FA19-99B2-9EB2-002464EC1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A663814-5D02-430D-2622-3B1323AF5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196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宽屏</PresentationFormat>
  <Paragraphs>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标题标题标题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标题标题标题</dc:title>
  <dc:creator>佳文 焦</dc:creator>
  <cp:lastModifiedBy>佳文 焦</cp:lastModifiedBy>
  <cp:revision>1</cp:revision>
  <dcterms:created xsi:type="dcterms:W3CDTF">2023-10-13T04:06:54Z</dcterms:created>
  <dcterms:modified xsi:type="dcterms:W3CDTF">2023-10-13T04:08:14Z</dcterms:modified>
</cp:coreProperties>
</file>