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226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zh-CN" altLang="en-US"/>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349099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38936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72312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88521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zh-CN" altLang="en-US"/>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325341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52862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4" name="Content Placeholder 3"/>
          <p:cNvSpPr>
            <a:spLocks noGrp="1"/>
          </p:cNvSpPr>
          <p:nvPr>
            <p:ph sz="half" idx="2"/>
          </p:nvPr>
        </p:nvSpPr>
        <p:spPr>
          <a:xfrm>
            <a:off x="2231675" y="15780233"/>
            <a:ext cx="13706415"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68369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6680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87372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62604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zh-CN" altLang="en-US"/>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75788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73253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806F2-172E-6A61-0DD8-4E40FF062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393" y="8377660"/>
            <a:ext cx="28628502" cy="463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1">
            <a:extLst>
              <a:ext uri="{FF2B5EF4-FFF2-40B4-BE49-F238E27FC236}">
                <a16:creationId xmlns:a16="http://schemas.microsoft.com/office/drawing/2014/main" id="{C67EA150-A177-EC8F-D035-CB898EFFA3DF}"/>
              </a:ext>
            </a:extLst>
          </p:cNvPr>
          <p:cNvSpPr txBox="1">
            <a:spLocks noChangeArrowheads="1"/>
          </p:cNvSpPr>
          <p:nvPr/>
        </p:nvSpPr>
        <p:spPr bwMode="auto">
          <a:xfrm>
            <a:off x="808038" y="13327185"/>
            <a:ext cx="15391606" cy="2538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t>目的</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en-US" altLang="zh-CN" sz="4000" dirty="0"/>
          </a:p>
          <a:p>
            <a:pPr eaLnBrk="1" hangingPunct="1"/>
            <a:r>
              <a:rPr lang="zh-CN" altLang="en-US" sz="4000" b="1" dirty="0"/>
              <a:t>方法</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en-US" altLang="zh-CN" sz="4000" dirty="0"/>
          </a:p>
          <a:p>
            <a:pPr eaLnBrk="1" hangingPunct="1"/>
            <a:r>
              <a:rPr lang="zh-CN" altLang="en-US" sz="4000" b="1" dirty="0"/>
              <a:t>结果</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zh-CN" altLang="en-US" sz="4000" dirty="0"/>
          </a:p>
        </p:txBody>
      </p:sp>
      <p:pic>
        <p:nvPicPr>
          <p:cNvPr id="9" name="图片 14" descr="屏幕剪辑">
            <a:extLst>
              <a:ext uri="{FF2B5EF4-FFF2-40B4-BE49-F238E27FC236}">
                <a16:creationId xmlns:a16="http://schemas.microsoft.com/office/drawing/2014/main" id="{6CA8B103-4660-0041-02AF-A9D0C6BBBE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5731" y="13941547"/>
            <a:ext cx="14945518"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5">
            <a:extLst>
              <a:ext uri="{FF2B5EF4-FFF2-40B4-BE49-F238E27FC236}">
                <a16:creationId xmlns:a16="http://schemas.microsoft.com/office/drawing/2014/main" id="{F731355D-CCF8-F0A1-0C94-155D493F65CA}"/>
              </a:ext>
            </a:extLst>
          </p:cNvPr>
          <p:cNvSpPr>
            <a:spLocks noChangeArrowheads="1"/>
          </p:cNvSpPr>
          <p:nvPr/>
        </p:nvSpPr>
        <p:spPr bwMode="auto">
          <a:xfrm>
            <a:off x="16645732" y="23518935"/>
            <a:ext cx="14945518" cy="1554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t>结论</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p:txBody>
      </p:sp>
      <p:sp>
        <p:nvSpPr>
          <p:cNvPr id="11" name="矩形 1">
            <a:extLst>
              <a:ext uri="{FF2B5EF4-FFF2-40B4-BE49-F238E27FC236}">
                <a16:creationId xmlns:a16="http://schemas.microsoft.com/office/drawing/2014/main" id="{56086421-D1A1-0932-72D4-5888B643C2B5}"/>
              </a:ext>
            </a:extLst>
          </p:cNvPr>
          <p:cNvSpPr>
            <a:spLocks noChangeArrowheads="1"/>
          </p:cNvSpPr>
          <p:nvPr/>
        </p:nvSpPr>
        <p:spPr bwMode="auto">
          <a:xfrm>
            <a:off x="404019" y="20231258"/>
            <a:ext cx="31591249" cy="7171194"/>
          </a:xfrm>
          <a:prstGeom prst="rect">
            <a:avLst/>
          </a:prstGeom>
          <a:solidFill>
            <a:srgbClr val="DBEEF4">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500" b="1" dirty="0">
                <a:solidFill>
                  <a:srgbClr val="FF0000"/>
                </a:solidFill>
                <a:latin typeface="等线" panose="02010600030101010101" pitchFamily="2" charset="-122"/>
                <a:ea typeface="等线" panose="02010600030101010101" pitchFamily="2" charset="-122"/>
              </a:rPr>
              <a:t>请勿改变页面大小</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solidFill>
                  <a:srgbClr val="FF0000"/>
                </a:solidFill>
                <a:latin typeface="等线" panose="02010600030101010101" pitchFamily="2" charset="-122"/>
                <a:ea typeface="等线" panose="02010600030101010101" pitchFamily="2" charset="-122"/>
              </a:rPr>
              <a:t>壁报内容只能</a:t>
            </a:r>
            <a:r>
              <a:rPr lang="en-US" altLang="zh-CN" sz="11500" b="1" dirty="0">
                <a:solidFill>
                  <a:srgbClr val="FF0000"/>
                </a:solidFill>
                <a:latin typeface="等线" panose="02010600030101010101" pitchFamily="2" charset="-122"/>
                <a:ea typeface="等线" panose="02010600030101010101" pitchFamily="2" charset="-122"/>
              </a:rPr>
              <a:t>1</a:t>
            </a:r>
            <a:r>
              <a:rPr lang="zh-CN" altLang="en-US" sz="11500" b="1" dirty="0">
                <a:solidFill>
                  <a:srgbClr val="FF0000"/>
                </a:solidFill>
                <a:latin typeface="等线" panose="02010600030101010101" pitchFamily="2" charset="-122"/>
                <a:ea typeface="等线" panose="02010600030101010101" pitchFamily="2" charset="-122"/>
              </a:rPr>
              <a:t>页幻灯，请勿增加页数</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solidFill>
                  <a:srgbClr val="FF0000"/>
                </a:solidFill>
                <a:latin typeface="等线" panose="02010600030101010101" pitchFamily="2" charset="-122"/>
                <a:ea typeface="等线" panose="02010600030101010101" pitchFamily="2" charset="-122"/>
              </a:rPr>
              <a:t>排版样式可以自主修改</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latin typeface="等线" panose="02010600030101010101" pitchFamily="2" charset="-122"/>
                <a:ea typeface="等线" panose="02010600030101010101" pitchFamily="2" charset="-122"/>
              </a:rPr>
              <a:t>正式壁报请删除此提示</a:t>
            </a:r>
            <a:endParaRPr lang="en-US" altLang="zh-CN" sz="11500" b="1" dirty="0">
              <a:latin typeface="等线" panose="02010600030101010101" pitchFamily="2" charset="-122"/>
              <a:ea typeface="等线" panose="02010600030101010101" pitchFamily="2" charset="-122"/>
            </a:endParaRPr>
          </a:p>
        </p:txBody>
      </p:sp>
      <p:sp>
        <p:nvSpPr>
          <p:cNvPr id="13" name="矩形 9">
            <a:extLst>
              <a:ext uri="{FF2B5EF4-FFF2-40B4-BE49-F238E27FC236}">
                <a16:creationId xmlns:a16="http://schemas.microsoft.com/office/drawing/2014/main" id="{8C627B26-61EE-1A92-0629-7C43D60C10FB}"/>
              </a:ext>
            </a:extLst>
          </p:cNvPr>
          <p:cNvSpPr>
            <a:spLocks noChangeArrowheads="1"/>
          </p:cNvSpPr>
          <p:nvPr/>
        </p:nvSpPr>
        <p:spPr bwMode="auto">
          <a:xfrm>
            <a:off x="0" y="9323723"/>
            <a:ext cx="32399288" cy="279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8000" b="1" dirty="0">
                <a:latin typeface="黑体" panose="02010609060101010101" pitchFamily="49" charset="-122"/>
                <a:ea typeface="黑体" panose="02010609060101010101" pitchFamily="49" charset="-122"/>
              </a:rPr>
              <a:t>中文题目采用黑体</a:t>
            </a:r>
            <a:r>
              <a:rPr lang="en-US" altLang="zh-CN" sz="8000" b="1" dirty="0">
                <a:latin typeface="黑体" panose="02010609060101010101" pitchFamily="49" charset="-122"/>
                <a:ea typeface="黑体" panose="02010609060101010101" pitchFamily="49" charset="-122"/>
              </a:rPr>
              <a:t>80</a:t>
            </a:r>
            <a:r>
              <a:rPr lang="zh-CN" altLang="en-US" sz="8000" b="1" dirty="0">
                <a:latin typeface="黑体" panose="02010609060101010101" pitchFamily="49" charset="-122"/>
                <a:ea typeface="黑体" panose="02010609060101010101" pitchFamily="49" charset="-122"/>
              </a:rPr>
              <a:t>号字体 </a:t>
            </a:r>
            <a:r>
              <a:rPr lang="en-US" altLang="zh-CN" sz="8000" b="1" dirty="0">
                <a:latin typeface="黑体" panose="02010609060101010101" pitchFamily="49" charset="-122"/>
                <a:ea typeface="黑体" panose="02010609060101010101" pitchFamily="49" charset="-122"/>
              </a:rPr>
              <a:t>| </a:t>
            </a:r>
            <a:r>
              <a:rPr lang="zh-CN" altLang="en-US" sz="8000" b="1" dirty="0">
                <a:latin typeface="黑体" panose="02010609060101010101" pitchFamily="49" charset="-122"/>
                <a:ea typeface="黑体" panose="02010609060101010101" pitchFamily="49" charset="-122"/>
              </a:rPr>
              <a:t>英文：</a:t>
            </a:r>
            <a:r>
              <a:rPr lang="en-US" altLang="zh-CN" sz="8000" b="1" dirty="0">
                <a:latin typeface="Arial" panose="020B0604020202020204" pitchFamily="34" charset="0"/>
                <a:ea typeface="黑体" panose="02010609060101010101" pitchFamily="49" charset="-122"/>
                <a:cs typeface="Arial" panose="020B0604020202020204" pitchFamily="34" charset="0"/>
              </a:rPr>
              <a:t>Topic</a:t>
            </a:r>
            <a:r>
              <a:rPr lang="zh-CN" altLang="en-US" sz="8000" b="1" dirty="0">
                <a:latin typeface="Arial" panose="020B0604020202020204" pitchFamily="34" charset="0"/>
                <a:ea typeface="黑体" panose="02010609060101010101" pitchFamily="49" charset="-122"/>
                <a:cs typeface="Arial" panose="020B0604020202020204" pitchFamily="34" charset="0"/>
              </a:rPr>
              <a:t>：</a:t>
            </a:r>
            <a:r>
              <a:rPr lang="en-US" altLang="zh-CN" sz="8000" b="1" dirty="0">
                <a:latin typeface="Arial" panose="020B0604020202020204" pitchFamily="34" charset="0"/>
                <a:ea typeface="黑体" panose="02010609060101010101" pitchFamily="49" charset="-122"/>
                <a:cs typeface="Arial" panose="020B0604020202020204" pitchFamily="34" charset="0"/>
              </a:rPr>
              <a:t>Arial 80</a:t>
            </a:r>
            <a:r>
              <a:rPr lang="zh-CN" altLang="en-US" sz="8000" b="1" dirty="0">
                <a:latin typeface="Arial" panose="020B0604020202020204" pitchFamily="34" charset="0"/>
                <a:ea typeface="黑体" panose="02010609060101010101" pitchFamily="49" charset="-122"/>
                <a:cs typeface="Arial" panose="020B0604020202020204" pitchFamily="34" charset="0"/>
              </a:rPr>
              <a:t>）</a:t>
            </a:r>
            <a:endParaRPr lang="en-US" altLang="zh-CN" sz="8000" b="1" dirty="0">
              <a:latin typeface="Arial" panose="020B0604020202020204" pitchFamily="34" charset="0"/>
              <a:ea typeface="黑体" panose="02010609060101010101" pitchFamily="49" charset="-122"/>
              <a:cs typeface="Arial" panose="020B0604020202020204" pitchFamily="34" charset="0"/>
            </a:endParaRPr>
          </a:p>
          <a:p>
            <a:pPr algn="ctr" eaLnBrk="1" hangingPunct="1"/>
            <a:r>
              <a:rPr lang="zh-CN" altLang="en-US" sz="4600" dirty="0"/>
              <a:t>                         作者：</a:t>
            </a:r>
            <a:r>
              <a:rPr lang="en-US" altLang="zh-CN" sz="4600" dirty="0"/>
              <a:t>46</a:t>
            </a:r>
            <a:r>
              <a:rPr lang="zh-CN" altLang="en-US" sz="4600" dirty="0"/>
              <a:t>号宋体   </a:t>
            </a:r>
            <a:r>
              <a:rPr lang="en-US" altLang="zh-CN" sz="4600" dirty="0"/>
              <a:t>| </a:t>
            </a:r>
            <a:r>
              <a:rPr lang="zh-CN" altLang="en-US" sz="4600" dirty="0">
                <a:latin typeface="黑体" panose="02010609060101010101" pitchFamily="49" charset="-122"/>
                <a:ea typeface="黑体" panose="02010609060101010101" pitchFamily="49" charset="-122"/>
              </a:rPr>
              <a:t>英文：</a:t>
            </a:r>
            <a:r>
              <a:rPr lang="en-US" altLang="zh-CN" sz="4600" dirty="0">
                <a:latin typeface="Arial" panose="020B0604020202020204" pitchFamily="34" charset="0"/>
                <a:cs typeface="Arial" panose="020B0604020202020204" pitchFamily="34" charset="0"/>
              </a:rPr>
              <a:t>Author</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46</a:t>
            </a:r>
            <a:r>
              <a:rPr lang="zh-CN" altLang="en-US" sz="4600" dirty="0">
                <a:latin typeface="Arial" panose="020B0604020202020204" pitchFamily="34" charset="0"/>
                <a:cs typeface="Arial" panose="020B0604020202020204" pitchFamily="34" charset="0"/>
              </a:rPr>
              <a:t>  </a:t>
            </a:r>
            <a:r>
              <a:rPr lang="en-US" altLang="zh-CN" sz="4600" dirty="0">
                <a:latin typeface="Arial" panose="020B0604020202020204" pitchFamily="34" charset="0"/>
                <a:cs typeface="Arial" panose="020B0604020202020204" pitchFamily="34" charset="0"/>
              </a:rPr>
              <a:t>Arial</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 </a:t>
            </a:r>
          </a:p>
          <a:p>
            <a:pPr algn="ctr" eaLnBrk="1" hangingPunct="1">
              <a:buFont typeface="Arial" panose="020B0604020202020204" pitchFamily="34" charset="0"/>
              <a:buNone/>
            </a:pPr>
            <a:r>
              <a:rPr lang="zh-CN" altLang="en-US" sz="4600" dirty="0"/>
              <a:t>                                  单位：</a:t>
            </a:r>
            <a:r>
              <a:rPr lang="en-US" altLang="zh-CN" sz="4600" dirty="0"/>
              <a:t>46</a:t>
            </a:r>
            <a:r>
              <a:rPr lang="zh-CN" altLang="en-US" sz="4600" dirty="0"/>
              <a:t>号宋体    </a:t>
            </a:r>
            <a:r>
              <a:rPr lang="en-US" altLang="zh-CN" sz="4600" dirty="0"/>
              <a:t>| </a:t>
            </a:r>
            <a:r>
              <a:rPr lang="zh-CN" altLang="en-US" sz="4600" dirty="0">
                <a:latin typeface="黑体" panose="02010609060101010101" pitchFamily="49" charset="-122"/>
                <a:ea typeface="黑体" panose="02010609060101010101" pitchFamily="49" charset="-122"/>
              </a:rPr>
              <a:t>英文：</a:t>
            </a:r>
            <a:r>
              <a:rPr lang="en-US" altLang="zh-CN" sz="4600" dirty="0" err="1">
                <a:latin typeface="Arial" panose="020B0604020202020204" pitchFamily="34" charset="0"/>
                <a:cs typeface="Arial" panose="020B0604020202020204" pitchFamily="34" charset="0"/>
              </a:rPr>
              <a:t>Organzation</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46</a:t>
            </a:r>
            <a:r>
              <a:rPr lang="zh-CN" altLang="en-US" sz="4600" dirty="0">
                <a:latin typeface="Arial" panose="020B0604020202020204" pitchFamily="34" charset="0"/>
                <a:cs typeface="Arial" panose="020B0604020202020204" pitchFamily="34" charset="0"/>
              </a:rPr>
              <a:t> </a:t>
            </a:r>
            <a:r>
              <a:rPr lang="en-US" altLang="zh-CN" sz="4600" dirty="0">
                <a:latin typeface="Arial" panose="020B0604020202020204" pitchFamily="34" charset="0"/>
                <a:cs typeface="Arial" panose="020B0604020202020204" pitchFamily="34" charset="0"/>
              </a:rPr>
              <a:t>Arial</a:t>
            </a:r>
            <a:r>
              <a:rPr lang="zh-CN" altLang="en-US" sz="4600" dirty="0">
                <a:latin typeface="Arial" panose="020B0604020202020204" pitchFamily="34" charset="0"/>
                <a:cs typeface="Arial" panose="020B0604020202020204" pitchFamily="34" charset="0"/>
              </a:rPr>
              <a:t>）</a:t>
            </a:r>
            <a:endParaRPr lang="en-US" altLang="zh-CN"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93076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TotalTime>
  <Words>1570</Words>
  <Application>Microsoft Office PowerPoint</Application>
  <PresentationFormat>自定义</PresentationFormat>
  <Paragraphs>21</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黑体</vt: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佳文 焦</dc:creator>
  <cp:lastModifiedBy>佳文 焦</cp:lastModifiedBy>
  <cp:revision>6</cp:revision>
  <dcterms:created xsi:type="dcterms:W3CDTF">2023-10-13T04:19:30Z</dcterms:created>
  <dcterms:modified xsi:type="dcterms:W3CDTF">2023-10-13T06:22:19Z</dcterms:modified>
</cp:coreProperties>
</file>