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</p:sldIdLst>
  <p:sldSz cx="32399605" cy="43199685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212" userDrawn="1">
          <p15:clr>
            <a:srgbClr val="A4A3A4"/>
          </p15:clr>
        </p15:guide>
        <p15:guide id="2" pos="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5" d="100"/>
          <a:sy n="15" d="100"/>
        </p:scale>
        <p:origin x="1598" y="86"/>
      </p:cViewPr>
      <p:guideLst>
        <p:guide orient="horz" pos="27212"/>
        <p:guide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7.xml"/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8" y="1143000"/>
            <a:ext cx="2314564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050179" y="7070209"/>
            <a:ext cx="24301073" cy="15040438"/>
          </a:xfrm>
          <a:prstGeom prst="rect">
            <a:avLst/>
          </a:prstGeom>
        </p:spPr>
        <p:txBody>
          <a:bodyPr anchor="b"/>
          <a:lstStyle>
            <a:lvl1pPr algn="ctr">
              <a:defRPr sz="2126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050179" y="22690664"/>
            <a:ext cx="24301073" cy="10430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505"/>
            </a:lvl1pPr>
            <a:lvl2pPr marL="1619885" indent="0" algn="ctr">
              <a:buNone/>
              <a:defRPr sz="7085"/>
            </a:lvl2pPr>
            <a:lvl3pPr marL="3239770" indent="0" algn="ctr">
              <a:buNone/>
              <a:defRPr sz="6380"/>
            </a:lvl3pPr>
            <a:lvl4pPr marL="4860290" indent="0" algn="ctr">
              <a:buNone/>
              <a:defRPr sz="5670"/>
            </a:lvl4pPr>
            <a:lvl5pPr marL="6480175" indent="0" algn="ctr">
              <a:buNone/>
              <a:defRPr sz="5670"/>
            </a:lvl5pPr>
            <a:lvl6pPr marL="8100060" indent="0" algn="ctr">
              <a:buNone/>
              <a:defRPr sz="5670"/>
            </a:lvl6pPr>
            <a:lvl7pPr marL="9719945" indent="0" algn="ctr">
              <a:buNone/>
              <a:defRPr sz="5670"/>
            </a:lvl7pPr>
            <a:lvl8pPr marL="11340465" indent="0" algn="ctr">
              <a:buNone/>
              <a:defRPr sz="5670"/>
            </a:lvl8pPr>
            <a:lvl9pPr marL="12960350" indent="0" algn="ctr">
              <a:buNone/>
              <a:defRPr sz="567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2227598" y="40041166"/>
            <a:ext cx="7290321" cy="2300067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10732974" y="40041166"/>
            <a:ext cx="10935483" cy="230006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22883510" y="40041166"/>
            <a:ext cx="7290321" cy="2300067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27598" y="2300067"/>
            <a:ext cx="27946234" cy="8350246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227598" y="11500334"/>
            <a:ext cx="27946234" cy="2741080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2227598" y="40041166"/>
            <a:ext cx="7290321" cy="2300067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10732974" y="40041166"/>
            <a:ext cx="10935483" cy="230006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22883510" y="40041166"/>
            <a:ext cx="7290321" cy="2300067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23187273" y="2300067"/>
            <a:ext cx="6986559" cy="3661106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227598" y="2300067"/>
            <a:ext cx="20554658" cy="3661106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2227598" y="40041166"/>
            <a:ext cx="7290321" cy="2300067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10732974" y="40041166"/>
            <a:ext cx="10935483" cy="230006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22883510" y="40041166"/>
            <a:ext cx="7290321" cy="2300067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27598" y="2300067"/>
            <a:ext cx="27946234" cy="8350246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227598" y="11500334"/>
            <a:ext cx="27946234" cy="274108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2227598" y="40041166"/>
            <a:ext cx="7290321" cy="2300067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10732974" y="40041166"/>
            <a:ext cx="10935483" cy="230006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22883510" y="40041166"/>
            <a:ext cx="7290321" cy="2300067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10722" y="10770317"/>
            <a:ext cx="27946234" cy="17970520"/>
          </a:xfrm>
          <a:prstGeom prst="rect">
            <a:avLst/>
          </a:prstGeom>
        </p:spPr>
        <p:txBody>
          <a:bodyPr anchor="b"/>
          <a:lstStyle>
            <a:lvl1pPr>
              <a:defRPr sz="2126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210722" y="28910845"/>
            <a:ext cx="27946234" cy="94502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505">
                <a:solidFill>
                  <a:schemeClr val="tx1">
                    <a:tint val="75000"/>
                  </a:schemeClr>
                </a:solidFill>
              </a:defRPr>
            </a:lvl1pPr>
            <a:lvl2pPr marL="1619885" indent="0">
              <a:buNone/>
              <a:defRPr sz="7085">
                <a:solidFill>
                  <a:schemeClr val="tx1">
                    <a:tint val="75000"/>
                  </a:schemeClr>
                </a:solidFill>
              </a:defRPr>
            </a:lvl2pPr>
            <a:lvl3pPr marL="3239770" indent="0">
              <a:buNone/>
              <a:defRPr sz="6380">
                <a:solidFill>
                  <a:schemeClr val="tx1">
                    <a:tint val="75000"/>
                  </a:schemeClr>
                </a:solidFill>
              </a:defRPr>
            </a:lvl3pPr>
            <a:lvl4pPr marL="4860290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4pPr>
            <a:lvl5pPr marL="6480175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5pPr>
            <a:lvl6pPr marL="8100060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6pPr>
            <a:lvl7pPr marL="9719945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7pPr>
            <a:lvl8pPr marL="11340465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8pPr>
            <a:lvl9pPr marL="12960350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2227598" y="40041166"/>
            <a:ext cx="7290321" cy="2300067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10732974" y="40041166"/>
            <a:ext cx="10935483" cy="230006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22883510" y="40041166"/>
            <a:ext cx="7290321" cy="2300067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27598" y="2300067"/>
            <a:ext cx="27946234" cy="8350246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2227598" y="11500334"/>
            <a:ext cx="13770609" cy="274108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6403224" y="11500334"/>
            <a:ext cx="13770609" cy="274108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2227598" y="40041166"/>
            <a:ext cx="7290321" cy="2300067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10732974" y="40041166"/>
            <a:ext cx="10935483" cy="230006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22883510" y="40041166"/>
            <a:ext cx="7290321" cy="2300067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31818" y="2300067"/>
            <a:ext cx="27946234" cy="8350246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231818" y="10590312"/>
            <a:ext cx="13707323" cy="519014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8505" b="1"/>
            </a:lvl1pPr>
            <a:lvl2pPr marL="1619885" indent="0">
              <a:buNone/>
              <a:defRPr sz="7085" b="1"/>
            </a:lvl2pPr>
            <a:lvl3pPr marL="3239770" indent="0">
              <a:buNone/>
              <a:defRPr sz="6380" b="1"/>
            </a:lvl3pPr>
            <a:lvl4pPr marL="4860290" indent="0">
              <a:buNone/>
              <a:defRPr sz="5670" b="1"/>
            </a:lvl4pPr>
            <a:lvl5pPr marL="6480175" indent="0">
              <a:buNone/>
              <a:defRPr sz="5670" b="1"/>
            </a:lvl5pPr>
            <a:lvl6pPr marL="8100060" indent="0">
              <a:buNone/>
              <a:defRPr sz="5670" b="1"/>
            </a:lvl6pPr>
            <a:lvl7pPr marL="9719945" indent="0">
              <a:buNone/>
              <a:defRPr sz="5670" b="1"/>
            </a:lvl7pPr>
            <a:lvl8pPr marL="11340465" indent="0">
              <a:buNone/>
              <a:defRPr sz="5670" b="1"/>
            </a:lvl8pPr>
            <a:lvl9pPr marL="12960350" indent="0">
              <a:buNone/>
              <a:defRPr sz="567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2231818" y="15780459"/>
            <a:ext cx="13707323" cy="2321067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16403224" y="10590312"/>
            <a:ext cx="13774829" cy="519014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8505" b="1"/>
            </a:lvl1pPr>
            <a:lvl2pPr marL="1619885" indent="0">
              <a:buNone/>
              <a:defRPr sz="7085" b="1"/>
            </a:lvl2pPr>
            <a:lvl3pPr marL="3239770" indent="0">
              <a:buNone/>
              <a:defRPr sz="6380" b="1"/>
            </a:lvl3pPr>
            <a:lvl4pPr marL="4860290" indent="0">
              <a:buNone/>
              <a:defRPr sz="5670" b="1"/>
            </a:lvl4pPr>
            <a:lvl5pPr marL="6480175" indent="0">
              <a:buNone/>
              <a:defRPr sz="5670" b="1"/>
            </a:lvl5pPr>
            <a:lvl6pPr marL="8100060" indent="0">
              <a:buNone/>
              <a:defRPr sz="5670" b="1"/>
            </a:lvl6pPr>
            <a:lvl7pPr marL="9719945" indent="0">
              <a:buNone/>
              <a:defRPr sz="5670" b="1"/>
            </a:lvl7pPr>
            <a:lvl8pPr marL="11340465" indent="0">
              <a:buNone/>
              <a:defRPr sz="5670" b="1"/>
            </a:lvl8pPr>
            <a:lvl9pPr marL="12960350" indent="0">
              <a:buNone/>
              <a:defRPr sz="567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16403224" y="15780459"/>
            <a:ext cx="13774829" cy="2321067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2227598" y="40041166"/>
            <a:ext cx="7290321" cy="2300067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10732974" y="40041166"/>
            <a:ext cx="10935483" cy="230006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22883510" y="40041166"/>
            <a:ext cx="7290321" cy="2300067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27598" y="2300067"/>
            <a:ext cx="27946234" cy="8350246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2227598" y="40041166"/>
            <a:ext cx="7290321" cy="2300067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10732974" y="40041166"/>
            <a:ext cx="10935483" cy="230006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22883510" y="40041166"/>
            <a:ext cx="7290321" cy="2300067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2227598" y="40041166"/>
            <a:ext cx="7290321" cy="2300067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10732974" y="40041166"/>
            <a:ext cx="10935483" cy="230006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22883510" y="40041166"/>
            <a:ext cx="7290321" cy="2300067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31818" y="2880084"/>
            <a:ext cx="10450304" cy="10080293"/>
          </a:xfrm>
          <a:prstGeom prst="rect">
            <a:avLst/>
          </a:prstGeom>
        </p:spPr>
        <p:txBody>
          <a:bodyPr anchor="b"/>
          <a:lstStyle>
            <a:lvl1pPr>
              <a:defRPr sz="1134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774829" y="6220181"/>
            <a:ext cx="16403224" cy="30700893"/>
          </a:xfrm>
          <a:prstGeom prst="rect">
            <a:avLst/>
          </a:prstGeom>
        </p:spPr>
        <p:txBody>
          <a:bodyPr/>
          <a:lstStyle>
            <a:lvl1pPr>
              <a:defRPr sz="11340"/>
            </a:lvl1pPr>
            <a:lvl2pPr>
              <a:defRPr sz="9920"/>
            </a:lvl2pPr>
            <a:lvl3pPr>
              <a:defRPr sz="8505"/>
            </a:lvl3pPr>
            <a:lvl4pPr>
              <a:defRPr sz="7085"/>
            </a:lvl4pPr>
            <a:lvl5pPr>
              <a:defRPr sz="7085"/>
            </a:lvl5pPr>
            <a:lvl6pPr>
              <a:defRPr sz="7085"/>
            </a:lvl6pPr>
            <a:lvl7pPr>
              <a:defRPr sz="7085"/>
            </a:lvl7pPr>
            <a:lvl8pPr>
              <a:defRPr sz="7085"/>
            </a:lvl8pPr>
            <a:lvl9pPr>
              <a:defRPr sz="708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231818" y="12960377"/>
            <a:ext cx="10450304" cy="240107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670"/>
            </a:lvl1pPr>
            <a:lvl2pPr marL="1619885" indent="0">
              <a:buNone/>
              <a:defRPr sz="4960"/>
            </a:lvl2pPr>
            <a:lvl3pPr marL="3239770" indent="0">
              <a:buNone/>
              <a:defRPr sz="4250"/>
            </a:lvl3pPr>
            <a:lvl4pPr marL="4860290" indent="0">
              <a:buNone/>
              <a:defRPr sz="3545"/>
            </a:lvl4pPr>
            <a:lvl5pPr marL="6480175" indent="0">
              <a:buNone/>
              <a:defRPr sz="3545"/>
            </a:lvl5pPr>
            <a:lvl6pPr marL="8100060" indent="0">
              <a:buNone/>
              <a:defRPr sz="3545"/>
            </a:lvl6pPr>
            <a:lvl7pPr marL="9719945" indent="0">
              <a:buNone/>
              <a:defRPr sz="3545"/>
            </a:lvl7pPr>
            <a:lvl8pPr marL="11340465" indent="0">
              <a:buNone/>
              <a:defRPr sz="3545"/>
            </a:lvl8pPr>
            <a:lvl9pPr marL="12960350" indent="0">
              <a:buNone/>
              <a:defRPr sz="35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2227598" y="40041166"/>
            <a:ext cx="7290321" cy="2300067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10732974" y="40041166"/>
            <a:ext cx="10935483" cy="230006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22883510" y="40041166"/>
            <a:ext cx="7290321" cy="2300067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31818" y="2880084"/>
            <a:ext cx="10450304" cy="10080293"/>
          </a:xfrm>
          <a:prstGeom prst="rect">
            <a:avLst/>
          </a:prstGeom>
        </p:spPr>
        <p:txBody>
          <a:bodyPr anchor="b"/>
          <a:lstStyle>
            <a:lvl1pPr>
              <a:defRPr sz="1134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3774829" y="6220181"/>
            <a:ext cx="16403224" cy="307008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340"/>
            </a:lvl1pPr>
            <a:lvl2pPr marL="1619885" indent="0">
              <a:buNone/>
              <a:defRPr sz="9920"/>
            </a:lvl2pPr>
            <a:lvl3pPr marL="3239770" indent="0">
              <a:buNone/>
              <a:defRPr sz="8505"/>
            </a:lvl3pPr>
            <a:lvl4pPr marL="4860290" indent="0">
              <a:buNone/>
              <a:defRPr sz="7085"/>
            </a:lvl4pPr>
            <a:lvl5pPr marL="6480175" indent="0">
              <a:buNone/>
              <a:defRPr sz="7085"/>
            </a:lvl5pPr>
            <a:lvl6pPr marL="8100060" indent="0">
              <a:buNone/>
              <a:defRPr sz="7085"/>
            </a:lvl6pPr>
            <a:lvl7pPr marL="9719945" indent="0">
              <a:buNone/>
              <a:defRPr sz="7085"/>
            </a:lvl7pPr>
            <a:lvl8pPr marL="11340465" indent="0">
              <a:buNone/>
              <a:defRPr sz="7085"/>
            </a:lvl8pPr>
            <a:lvl9pPr marL="12960350" indent="0">
              <a:buNone/>
              <a:defRPr sz="708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231818" y="12960377"/>
            <a:ext cx="10450304" cy="240107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670"/>
            </a:lvl1pPr>
            <a:lvl2pPr marL="1619885" indent="0">
              <a:buNone/>
              <a:defRPr sz="4960"/>
            </a:lvl2pPr>
            <a:lvl3pPr marL="3239770" indent="0">
              <a:buNone/>
              <a:defRPr sz="4250"/>
            </a:lvl3pPr>
            <a:lvl4pPr marL="4860290" indent="0">
              <a:buNone/>
              <a:defRPr sz="3545"/>
            </a:lvl4pPr>
            <a:lvl5pPr marL="6480175" indent="0">
              <a:buNone/>
              <a:defRPr sz="3545"/>
            </a:lvl5pPr>
            <a:lvl6pPr marL="8100060" indent="0">
              <a:buNone/>
              <a:defRPr sz="3545"/>
            </a:lvl6pPr>
            <a:lvl7pPr marL="9719945" indent="0">
              <a:buNone/>
              <a:defRPr sz="3545"/>
            </a:lvl7pPr>
            <a:lvl8pPr marL="11340465" indent="0">
              <a:buNone/>
              <a:defRPr sz="3545"/>
            </a:lvl8pPr>
            <a:lvl9pPr marL="12960350" indent="0">
              <a:buNone/>
              <a:defRPr sz="35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2227598" y="40041166"/>
            <a:ext cx="7290321" cy="2300067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10732974" y="40041166"/>
            <a:ext cx="10935483" cy="230006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22883510" y="40041166"/>
            <a:ext cx="7290321" cy="2300067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C:/Users/Administrator/Desktop/主画面定稿.jpg主画面定稿"/>
          <p:cNvPicPr>
            <a:picLocks noChangeAspect="1"/>
          </p:cNvPicPr>
          <p:nvPr userDrawn="1"/>
        </p:nvPicPr>
        <p:blipFill>
          <a:blip r:embed="rId12"/>
          <a:srcRect t="8" b="8"/>
          <a:stretch>
            <a:fillRect/>
          </a:stretch>
        </p:blipFill>
        <p:spPr>
          <a:xfrm>
            <a:off x="-952" y="2223"/>
            <a:ext cx="32401510" cy="4319524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3239770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0260" indent="-810260" algn="l" defTabSz="3239770" rtl="0" eaLnBrk="1" latinLnBrk="0" hangingPunct="1">
        <a:lnSpc>
          <a:spcPct val="90000"/>
        </a:lnSpc>
        <a:spcBef>
          <a:spcPts val="3550"/>
        </a:spcBef>
        <a:buFont typeface="Arial" panose="020B0604020202020204" pitchFamily="34" charset="0"/>
        <a:buChar char="•"/>
        <a:defRPr sz="9920" kern="1200">
          <a:solidFill>
            <a:schemeClr val="tx1"/>
          </a:solidFill>
          <a:latin typeface="+mn-lt"/>
          <a:ea typeface="+mn-ea"/>
          <a:cs typeface="+mn-cs"/>
        </a:defRPr>
      </a:lvl1pPr>
      <a:lvl2pPr marL="2430145" indent="-810260" algn="l" defTabSz="3239770" rtl="0" eaLnBrk="1" latinLnBrk="0" hangingPunct="1">
        <a:lnSpc>
          <a:spcPct val="90000"/>
        </a:lnSpc>
        <a:spcBef>
          <a:spcPct val="356000"/>
        </a:spcBef>
        <a:buFont typeface="Arial" panose="020B0604020202020204" pitchFamily="34" charset="0"/>
        <a:buChar char="•"/>
        <a:defRPr sz="8505" kern="1200">
          <a:solidFill>
            <a:schemeClr val="tx1"/>
          </a:solidFill>
          <a:latin typeface="+mn-lt"/>
          <a:ea typeface="+mn-ea"/>
          <a:cs typeface="+mn-cs"/>
        </a:defRPr>
      </a:lvl2pPr>
      <a:lvl3pPr marL="4050030" indent="-810260" algn="l" defTabSz="3239770" rtl="0" eaLnBrk="1" latinLnBrk="0" hangingPunct="1">
        <a:lnSpc>
          <a:spcPct val="90000"/>
        </a:lnSpc>
        <a:spcBef>
          <a:spcPct val="356000"/>
        </a:spcBef>
        <a:buFont typeface="Arial" panose="020B0604020202020204" pitchFamily="34" charset="0"/>
        <a:buChar char="•"/>
        <a:defRPr sz="7085" kern="1200">
          <a:solidFill>
            <a:schemeClr val="tx1"/>
          </a:solidFill>
          <a:latin typeface="+mn-lt"/>
          <a:ea typeface="+mn-ea"/>
          <a:cs typeface="+mn-cs"/>
        </a:defRPr>
      </a:lvl3pPr>
      <a:lvl4pPr marL="5669915" indent="-810260" algn="l" defTabSz="3239770" rtl="0" eaLnBrk="1" latinLnBrk="0" hangingPunct="1">
        <a:lnSpc>
          <a:spcPct val="90000"/>
        </a:lnSpc>
        <a:spcBef>
          <a:spcPct val="356000"/>
        </a:spcBef>
        <a:buFont typeface="Arial" panose="020B0604020202020204" pitchFamily="34" charset="0"/>
        <a:buChar char="•"/>
        <a:defRPr sz="6380" kern="1200">
          <a:solidFill>
            <a:schemeClr val="tx1"/>
          </a:solidFill>
          <a:latin typeface="+mn-lt"/>
          <a:ea typeface="+mn-ea"/>
          <a:cs typeface="+mn-cs"/>
        </a:defRPr>
      </a:lvl4pPr>
      <a:lvl5pPr marL="7289800" indent="-810260" algn="l" defTabSz="3239770" rtl="0" eaLnBrk="1" latinLnBrk="0" hangingPunct="1">
        <a:lnSpc>
          <a:spcPct val="90000"/>
        </a:lnSpc>
        <a:spcBef>
          <a:spcPct val="356000"/>
        </a:spcBef>
        <a:buFont typeface="Arial" panose="020B0604020202020204" pitchFamily="34" charset="0"/>
        <a:buChar char="•"/>
        <a:defRPr sz="6380" kern="1200">
          <a:solidFill>
            <a:schemeClr val="tx1"/>
          </a:solidFill>
          <a:latin typeface="+mn-lt"/>
          <a:ea typeface="+mn-ea"/>
          <a:cs typeface="+mn-cs"/>
        </a:defRPr>
      </a:lvl5pPr>
      <a:lvl6pPr marL="8909685" indent="-810260" algn="l" defTabSz="3239770" rtl="0" eaLnBrk="1" latinLnBrk="0" hangingPunct="1">
        <a:lnSpc>
          <a:spcPct val="90000"/>
        </a:lnSpc>
        <a:spcBef>
          <a:spcPct val="356000"/>
        </a:spcBef>
        <a:buFont typeface="Arial" panose="020B0604020202020204" pitchFamily="34" charset="0"/>
        <a:buChar char="•"/>
        <a:defRPr sz="6380" kern="1200">
          <a:solidFill>
            <a:schemeClr val="tx1"/>
          </a:solidFill>
          <a:latin typeface="+mn-lt"/>
          <a:ea typeface="+mn-ea"/>
          <a:cs typeface="+mn-cs"/>
        </a:defRPr>
      </a:lvl6pPr>
      <a:lvl7pPr marL="10530840" indent="-810260" algn="l" defTabSz="3239770" rtl="0" eaLnBrk="1" latinLnBrk="0" hangingPunct="1">
        <a:lnSpc>
          <a:spcPct val="90000"/>
        </a:lnSpc>
        <a:spcBef>
          <a:spcPct val="356000"/>
        </a:spcBef>
        <a:buFont typeface="Arial" panose="020B0604020202020204" pitchFamily="34" charset="0"/>
        <a:buChar char="•"/>
        <a:defRPr sz="6380" kern="1200">
          <a:solidFill>
            <a:schemeClr val="tx1"/>
          </a:solidFill>
          <a:latin typeface="+mn-lt"/>
          <a:ea typeface="+mn-ea"/>
          <a:cs typeface="+mn-cs"/>
        </a:defRPr>
      </a:lvl7pPr>
      <a:lvl8pPr marL="12150725" indent="-810260" algn="l" defTabSz="3239770" rtl="0" eaLnBrk="1" latinLnBrk="0" hangingPunct="1">
        <a:lnSpc>
          <a:spcPct val="90000"/>
        </a:lnSpc>
        <a:spcBef>
          <a:spcPct val="356000"/>
        </a:spcBef>
        <a:buFont typeface="Arial" panose="020B0604020202020204" pitchFamily="34" charset="0"/>
        <a:buChar char="•"/>
        <a:defRPr sz="6380" kern="1200">
          <a:solidFill>
            <a:schemeClr val="tx1"/>
          </a:solidFill>
          <a:latin typeface="+mn-lt"/>
          <a:ea typeface="+mn-ea"/>
          <a:cs typeface="+mn-cs"/>
        </a:defRPr>
      </a:lvl8pPr>
      <a:lvl9pPr marL="13770610" indent="-810260" algn="l" defTabSz="3239770" rtl="0" eaLnBrk="1" latinLnBrk="0" hangingPunct="1">
        <a:lnSpc>
          <a:spcPct val="90000"/>
        </a:lnSpc>
        <a:spcBef>
          <a:spcPct val="356000"/>
        </a:spcBef>
        <a:buFont typeface="Arial" panose="020B0604020202020204" pitchFamily="34" charset="0"/>
        <a:buChar char="•"/>
        <a:defRPr sz="63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1pPr>
      <a:lvl2pPr marL="1619885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2pPr>
      <a:lvl3pPr marL="3239770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3pPr>
      <a:lvl4pPr marL="4860290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4pPr>
      <a:lvl5pPr marL="6480175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5pPr>
      <a:lvl6pPr marL="8100060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6pPr>
      <a:lvl7pPr marL="9719945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7pPr>
      <a:lvl8pPr marL="11340465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8pPr>
      <a:lvl9pPr marL="12960350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3.emf"/><Relationship Id="rId7" Type="http://schemas.openxmlformats.org/officeDocument/2006/relationships/oleObject" Target="../embeddings/oleObject1.bin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0" Type="http://schemas.openxmlformats.org/officeDocument/2006/relationships/vmlDrawing" Target="../drawings/vmlDrawing1.v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9117521" y="5832627"/>
            <a:ext cx="14165580" cy="1476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9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文</a:t>
            </a:r>
            <a:r>
              <a:rPr lang="zh-CN" altLang="en-US" sz="90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章</a:t>
            </a:r>
            <a:r>
              <a:rPr lang="zh-CN" altLang="en-US" sz="9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题目采用黑体</a:t>
            </a:r>
            <a:r>
              <a:rPr lang="en-US" altLang="zh-CN" sz="9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9</a:t>
            </a:r>
            <a:r>
              <a:rPr lang="zh-CN" altLang="en-US" sz="9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0号字体</a:t>
            </a:r>
            <a:endParaRPr lang="zh-CN" altLang="en-US" sz="90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13441996" y="7448113"/>
            <a:ext cx="5516880" cy="193802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6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作者</a:t>
            </a:r>
            <a:r>
              <a:rPr lang="zh-CN" altLang="en-US" sz="60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：</a:t>
            </a:r>
            <a:r>
              <a:rPr lang="en-US" altLang="zh-CN" sz="60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60</a:t>
            </a:r>
            <a:r>
              <a:rPr lang="zh-CN" altLang="en-US" sz="60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号宋体</a:t>
            </a:r>
            <a:endParaRPr lang="zh-CN" altLang="en-US" sz="60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l"/>
            <a:r>
              <a:rPr lang="zh-CN" altLang="en-US" sz="6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单位</a:t>
            </a:r>
            <a:r>
              <a:rPr lang="zh-CN" altLang="en-US" sz="60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：</a:t>
            </a:r>
            <a:r>
              <a:rPr lang="en-US" altLang="zh-CN" sz="60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60</a:t>
            </a:r>
            <a:r>
              <a:rPr lang="zh-CN" altLang="en-US" sz="60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号宋体</a:t>
            </a:r>
            <a:endParaRPr lang="zh-CN" altLang="en-US" sz="60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3" name="文本框 12"/>
          <p:cNvSpPr txBox="1"/>
          <p:nvPr>
            <p:custDataLst>
              <p:tags r:id="rId3"/>
            </p:custDataLst>
          </p:nvPr>
        </p:nvSpPr>
        <p:spPr>
          <a:xfrm>
            <a:off x="2655889" y="10407300"/>
            <a:ext cx="16252664" cy="26676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 sz="4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目的                 </a:t>
            </a:r>
            <a:r>
              <a:rPr lang="en-US" altLang="zh-CN" sz="4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(</a:t>
            </a:r>
            <a:r>
              <a:rPr lang="zh-CN" altLang="en-US" sz="4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摘要均采用</a:t>
            </a:r>
            <a:r>
              <a:rPr lang="en-US" altLang="zh-CN" sz="4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48</a:t>
            </a:r>
            <a:r>
              <a:rPr lang="zh-CN" altLang="en-US" sz="4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号字体</a:t>
            </a:r>
            <a:r>
              <a:rPr lang="en-US" altLang="zh-CN" sz="4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)</a:t>
            </a:r>
            <a:endParaRPr lang="zh-CN" altLang="en-US" sz="48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4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zh-CN" altLang="en-US" sz="48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4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zh-CN" altLang="en-US" sz="48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4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方法</a:t>
            </a:r>
            <a:endParaRPr lang="zh-CN" altLang="en-US" sz="48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4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zh-CN" altLang="en-US" sz="48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endParaRPr lang="zh-CN" altLang="en-US" sz="48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4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结果</a:t>
            </a:r>
            <a:endParaRPr lang="zh-CN" altLang="en-US" sz="48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4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样文样文 样文 样文 样文 样文 样文 样文 样文 样文 样文 样文 样文 样文 样文 样文 样文 样文 样文 样文 样文 </a:t>
            </a:r>
            <a:r>
              <a:rPr lang="zh-CN" altLang="en-US" sz="4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样文 样文 样文 样文 样文 样文 样文 样文 样文 样文 样文 样文 样文 样文 样文 样文 样文 样文 样文 样文 样文 样文 样文 样文 样文 样文 样文 样文样文 样文 样文 样文 样文 样文 样文 样文 样文 样文 样文 样文 样文 样文 </a:t>
            </a:r>
            <a:endParaRPr lang="zh-CN" altLang="en-US" sz="48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20367833" y="22924181"/>
            <a:ext cx="8939791" cy="116116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 sz="4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结论</a:t>
            </a:r>
            <a:endParaRPr lang="zh-CN" altLang="en-US" sz="4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4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</a:t>
            </a:r>
            <a:endParaRPr lang="zh-CN" altLang="en-US" sz="48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矩形 4"/>
          <p:cNvSpPr/>
          <p:nvPr>
            <p:custDataLst>
              <p:tags r:id="rId5"/>
            </p:custDataLst>
          </p:nvPr>
        </p:nvSpPr>
        <p:spPr>
          <a:xfrm>
            <a:off x="2656455" y="4934706"/>
            <a:ext cx="10493681" cy="154754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60000"/>
          </a:bodyPr>
          <a:p>
            <a:r>
              <a:rPr kumimoji="1" lang="en-US" altLang="zh-CN" sz="14700" dirty="0">
                <a:solidFill>
                  <a:srgbClr val="C00000"/>
                </a:solidFill>
              </a:rPr>
              <a:t>ID</a:t>
            </a:r>
            <a:r>
              <a:rPr kumimoji="1" lang="zh-CN" altLang="en-US" sz="13000" dirty="0">
                <a:solidFill>
                  <a:srgbClr val="C00000"/>
                </a:solidFill>
              </a:rPr>
              <a:t>编号：</a:t>
            </a:r>
            <a:r>
              <a:rPr kumimoji="1" lang="en-US" altLang="zh-CN" sz="13000" dirty="0">
                <a:solidFill>
                  <a:srgbClr val="C00000"/>
                </a:solidFill>
              </a:rPr>
              <a:t>xxx</a:t>
            </a:r>
            <a:endParaRPr kumimoji="1" lang="en-US" altLang="zh-CN" sz="13000" dirty="0">
              <a:solidFill>
                <a:srgbClr val="C00000"/>
              </a:solidFill>
            </a:endParaRPr>
          </a:p>
        </p:txBody>
      </p:sp>
      <p:graphicFrame>
        <p:nvGraphicFramePr>
          <p:cNvPr id="4" name="对象 3"/>
          <p:cNvGraphicFramePr/>
          <p:nvPr>
            <p:custDataLst>
              <p:tags r:id="rId6"/>
            </p:custDataLst>
          </p:nvPr>
        </p:nvGraphicFramePr>
        <p:xfrm>
          <a:off x="20176685" y="10407300"/>
          <a:ext cx="9367793" cy="12088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" name="" r:id="rId7" imgW="8618855" imgH="11274425" progId="CorelDraw.Graphic.18">
                  <p:embed/>
                </p:oleObj>
              </mc:Choice>
              <mc:Fallback>
                <p:oleObj name="" r:id="rId7" imgW="8618855" imgH="11274425" progId="CorelDraw.Graphic.18">
                  <p:embed/>
                  <p:pic>
                    <p:nvPicPr>
                      <p:cNvPr id="0" name="图片 7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0176685" y="10407300"/>
                        <a:ext cx="9367793" cy="12088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PP_MARK_KEY" val="cfce00cf-2d4b-444c-ac69-0889f1579b90"/>
  <p:tag name="COMMONDATA" val="eyJoZGlkIjoiNzFhMmNkOTJkOWU1MzljY2M1Mjg2ODAxZDRkNGM2ZTIifQ=="/>
  <p:tag name="commondata" val="eyJoZGlkIjoiNDA5ZmJmNWM2NjVmMjhiZjQxMjFjMmRkZDY3YTUzOGI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1022</Words>
  <Application>WPS 演示</Application>
  <PresentationFormat>自定义</PresentationFormat>
  <Paragraphs>19</Paragraphs>
  <Slides>1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宋体</vt:lpstr>
      <vt:lpstr>Wingdings</vt:lpstr>
      <vt:lpstr>微软雅黑</vt:lpstr>
      <vt:lpstr>Calibri</vt:lpstr>
      <vt:lpstr>Arial Unicode MS</vt:lpstr>
      <vt:lpstr>Office 主题</vt:lpstr>
      <vt:lpstr>CorelDraw.Graphic.18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港岛妹妹</cp:lastModifiedBy>
  <cp:revision>31</cp:revision>
  <dcterms:created xsi:type="dcterms:W3CDTF">2019-06-27T10:08:00Z</dcterms:created>
  <dcterms:modified xsi:type="dcterms:W3CDTF">2023-10-25T02:48:27Z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2052-12.1.0.15398</vt:lpwstr>
  </property>
  <property fmtid="{D5CDD505-2E9C-101B-9397-08002B2CF9AE}" pid="3" name="ICV">
    <vt:lpwstr>D79A7961D4124BA89FEB8A4E6C49DE70_13</vt:lpwstr>
  </property>
</Properties>
</file>