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90B566-0839-7187-DE1B-96C95A436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4BCED11-C8D0-74FB-5E58-FE27C7093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5B46B3-70DC-2BAE-E424-C105584A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73FB7A-B741-452F-39F3-DC9A8A903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E9DED6-90B8-2485-7A4C-AD57F02C5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17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E13E92-1C6D-45F0-DB65-1B17BCD2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7AAEBA7-2C8A-89FD-C85D-D11C5AAE9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2C6A6E-D130-4547-8280-4F537D1B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96A931-3962-F93A-16FA-233E104A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19A9D9-F69C-83D7-DDF1-2726DA5F7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50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44F0BA8-E870-52BF-C14F-C7FA471FB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99FFD04-0832-D203-994C-2EEE55BAA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894EBE-2BCD-E34F-6E17-07E60F3C5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C77D3F-78E7-6E50-F1A8-ECC5EB6CA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CD664A-C685-DFB0-9847-A2E87097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61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F6935B-7C1E-9424-72AF-DA5C731A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21EFAF-3B46-1E60-D521-DC3DDD070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B6465F-4606-BA22-CEC9-BE9847A99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4B976D-FD50-D851-F559-F9FACF29E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03F9EE-520A-DD08-C996-FDB96CF1E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58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8518D2-67AA-BFDE-16B2-99E292E3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D08D2A-2003-8C10-88D1-621959120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D6B0BF-A55C-CF06-D526-41E8F2ED3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0566CB-3D38-21F5-59E4-A62B18925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0BE15B-5CE4-D998-BD31-4ADB4E2A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38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C0067-0DE3-4EBA-99B8-1B0F0BAA0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BC8A6B-51E0-EA29-B6DB-35D2AF8530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3151C8-6A28-3A2D-BF39-E2751DAB8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8C2854-943D-8A40-F004-25D426A5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75679D-276A-DBD1-E34A-6F2A2DD0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B2AA1D-426D-FF31-88FA-77E97A1A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50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C004AC-7298-9867-FB24-4553A2092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546243-821D-5BBB-32BA-DD597486C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E599FB-9FE4-7DFE-09EC-514B48279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2244224-82EE-5240-A1AD-17C6B811E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E42CA4B-7E3F-2A39-8CE0-545366996F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4550EDE-9C32-44D0-ED37-641784D01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9D85AF9-FE49-6E4A-0024-204CC28D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0E54321-8F63-7A76-6384-A5F6501E3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81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2B85D1-6727-631A-2579-D87577546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CF2EE94-3B3F-01BD-7A1E-DAC30E98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B38A9A0-B873-FF4E-1CD2-E86A6467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43292AE-FA08-5BB2-3F4E-1F219CC7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31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5A3F1F0-2C6D-B682-1A2E-D432B464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6125B1F-F6D9-BC56-7969-F04E07D2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AF1A8E1-3AC3-C9D9-86F0-2DA17EA76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60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A76E04-1B34-84D6-402B-52402BDF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C6CEEB-FBF3-E200-1803-9FB36A86B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A647065-A58A-6C0D-B2CD-9EF4DFA7C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9DCE6D-89F6-78BC-66D9-C066A5AEC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CBED8E-0243-D561-82FD-2E486CB4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7E4814-0100-0D82-E465-EAFDE8E9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795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7C4259-28FC-EC87-726B-970ABBE52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DE6DB20-6934-D44B-3489-BD0BA0868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38A215F-0BBD-2D7F-0398-9392BDD80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39D7729-6B26-2DA6-B940-A95EF22AE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F6F4C8-689C-3481-A705-E2F2C2E9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0FFC7B-FE53-6159-B92E-663E4A9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58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F89A4D7-DEAD-92FC-AD50-161DB29E3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E1BDE4-5B6E-91C0-3E08-8D18B1383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253E69-3CD0-828E-7723-94AE21776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F52A9-35AC-4F9E-9C83-A1B0146FA588}" type="datetimeFigureOut">
              <a:rPr lang="zh-CN" altLang="en-US" smtClean="0"/>
              <a:t>2023/11/1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CA345F-DE14-E526-608F-170069103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8FD069-1B6E-2AB6-A950-51E7F4DB4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E1CB1-65C5-421B-9B2C-7B778EE5EB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190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1E57F5-EC15-E23F-1182-A1899CD19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D567F48-EC85-70BC-51C6-0A006DD1F6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2548E4A-BFBB-9321-910F-4B851353E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" y="0"/>
            <a:ext cx="12191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ronghua</dc:creator>
  <cp:lastModifiedBy>ronghua qiao</cp:lastModifiedBy>
  <cp:revision>2</cp:revision>
  <dcterms:created xsi:type="dcterms:W3CDTF">2023-07-07T09:57:40Z</dcterms:created>
  <dcterms:modified xsi:type="dcterms:W3CDTF">2023-11-01T01:20:43Z</dcterms:modified>
</cp:coreProperties>
</file>