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" d="100"/>
          <a:sy n="10" d="100"/>
        </p:scale>
        <p:origin x="1800" y="-4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4A3C-B638-4028-BEAF-7E662FEE2279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ECBF-692D-49BC-B99F-0600FAD7E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9423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4A3C-B638-4028-BEAF-7E662FEE2279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ECBF-692D-49BC-B99F-0600FAD7E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230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4A3C-B638-4028-BEAF-7E662FEE2279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ECBF-692D-49BC-B99F-0600FAD7E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5619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4A3C-B638-4028-BEAF-7E662FEE2279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ECBF-692D-49BC-B99F-0600FAD7E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955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4A3C-B638-4028-BEAF-7E662FEE2279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ECBF-692D-49BC-B99F-0600FAD7E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071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4A3C-B638-4028-BEAF-7E662FEE2279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ECBF-692D-49BC-B99F-0600FAD7E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912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4A3C-B638-4028-BEAF-7E662FEE2279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ECBF-692D-49BC-B99F-0600FAD7E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4247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4A3C-B638-4028-BEAF-7E662FEE2279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ECBF-692D-49BC-B99F-0600FAD7E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6943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4A3C-B638-4028-BEAF-7E662FEE2279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ECBF-692D-49BC-B99F-0600FAD7E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163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4A3C-B638-4028-BEAF-7E662FEE2279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ECBF-692D-49BC-B99F-0600FAD7E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2406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4A3C-B638-4028-BEAF-7E662FEE2279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ECBF-692D-49BC-B99F-0600FAD7E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9909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84A3C-B638-4028-BEAF-7E662FEE2279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5ECBF-692D-49BC-B99F-0600FAD7E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8970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64824B11-AC9F-5F42-4D38-6DF426A287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1"/>
            <a:ext cx="32399288" cy="4319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980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</TotalTime>
  <Words>0</Words>
  <Application>Microsoft Office PowerPoint</Application>
  <PresentationFormat>自定义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一月</dc:creator>
  <cp:lastModifiedBy>一月</cp:lastModifiedBy>
  <cp:revision>1</cp:revision>
  <dcterms:created xsi:type="dcterms:W3CDTF">2023-11-06T10:08:20Z</dcterms:created>
  <dcterms:modified xsi:type="dcterms:W3CDTF">2023-11-06T10:14:30Z</dcterms:modified>
</cp:coreProperties>
</file>