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800" y="-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42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30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6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55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7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91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24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94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63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40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90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84A3C-B638-4028-BEAF-7E662FEE2279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ECBF-692D-49BC-B99F-0600FAD7E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97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64824B11-AC9F-5F42-4D38-6DF426A28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1"/>
            <a:ext cx="32399288" cy="4319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80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一月</dc:creator>
  <cp:lastModifiedBy>一月</cp:lastModifiedBy>
  <cp:revision>1</cp:revision>
  <dcterms:created xsi:type="dcterms:W3CDTF">2023-11-06T10:08:20Z</dcterms:created>
  <dcterms:modified xsi:type="dcterms:W3CDTF">2023-11-06T10:14:30Z</dcterms:modified>
</cp:coreProperties>
</file>