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</p:sldIdLst>
  <p:sldSz cx="16200438" cy="28800425"/>
  <p:notesSz cx="6858000" cy="9144000"/>
  <p:defaultTextStyle>
    <a:defPPr>
      <a:defRPr lang="zh-CN"/>
    </a:defPPr>
    <a:lvl1pPr marL="0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1pPr>
    <a:lvl2pPr marL="1285448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2pPr>
    <a:lvl3pPr marL="2570896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3pPr>
    <a:lvl4pPr marL="3856344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4pPr>
    <a:lvl5pPr marL="5141793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5pPr>
    <a:lvl6pPr marL="6427241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6pPr>
    <a:lvl7pPr marL="7712689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7pPr>
    <a:lvl8pPr marL="8998137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8pPr>
    <a:lvl9pPr marL="10283585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5007" userDrawn="1">
          <p15:clr>
            <a:srgbClr val="A4A3A4"/>
          </p15:clr>
        </p15:guide>
        <p15:guide id="3" pos="50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25" d="100"/>
          <a:sy n="25" d="100"/>
        </p:scale>
        <p:origin x="2984" y="44"/>
      </p:cViewPr>
      <p:guideLst>
        <p:guide orient="horz" pos="9071"/>
        <p:guide pos="5007"/>
        <p:guide pos="50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4713405"/>
            <a:ext cx="13770372" cy="10026815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5126892"/>
            <a:ext cx="12150329" cy="6953434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983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044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1533356"/>
            <a:ext cx="3493219" cy="2440702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1533356"/>
            <a:ext cx="10277153" cy="2440702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405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9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7180114"/>
            <a:ext cx="13972878" cy="11980175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19273626"/>
            <a:ext cx="13972878" cy="6300091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/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53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7666780"/>
            <a:ext cx="6885186" cy="18273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7666780"/>
            <a:ext cx="6885186" cy="18273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560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533362"/>
            <a:ext cx="13972878" cy="55667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7060106"/>
            <a:ext cx="6853544" cy="3460049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10520155"/>
            <a:ext cx="6853544" cy="154735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7060106"/>
            <a:ext cx="6887296" cy="3460049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10520155"/>
            <a:ext cx="6887296" cy="154735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91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512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838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920028"/>
            <a:ext cx="5225063" cy="672009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4146734"/>
            <a:ext cx="8201472" cy="20466969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8640127"/>
            <a:ext cx="5225063" cy="16006905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032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920028"/>
            <a:ext cx="5225063" cy="672009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4146734"/>
            <a:ext cx="8201472" cy="20466969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8640127"/>
            <a:ext cx="5225063" cy="16006905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17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1533362"/>
            <a:ext cx="13972878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7666780"/>
            <a:ext cx="13972878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26693734"/>
            <a:ext cx="364509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2023/11/17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26693734"/>
            <a:ext cx="5467648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26693734"/>
            <a:ext cx="364509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854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93" y="3378341"/>
            <a:ext cx="12332332" cy="20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359883" y="3561871"/>
            <a:ext cx="13091942" cy="17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613" tIns="54806" rIns="109613" bIns="54806">
            <a:spAutoFit/>
          </a:bodyPr>
          <a:lstStyle/>
          <a:p>
            <a:pPr algn="ctr" eaLnBrk="1" hangingPunct="1"/>
            <a:r>
              <a:rPr lang="zh-CN" altLang="en-US" sz="4499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中文题目采用黑体</a:t>
            </a:r>
            <a:r>
              <a:rPr lang="en-US" altLang="zh-CN" sz="4499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34</a:t>
            </a:r>
            <a:r>
              <a:rPr lang="zh-CN" altLang="en-US" sz="4499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4499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999" dirty="0">
                <a:latin typeface="+mj-ea"/>
              </a:rPr>
              <a:t>作者采用</a:t>
            </a:r>
            <a:r>
              <a:rPr lang="en-US" altLang="zh-CN" sz="2999" dirty="0">
                <a:latin typeface="+mj-ea"/>
              </a:rPr>
              <a:t>22</a:t>
            </a:r>
            <a:r>
              <a:rPr lang="zh-CN" altLang="en-US" sz="2999" dirty="0">
                <a:latin typeface="+mj-ea"/>
              </a:rPr>
              <a:t>号宋体</a:t>
            </a:r>
            <a:endParaRPr lang="en-US" altLang="zh-CN" sz="2999" dirty="0">
              <a:latin typeface="+mj-ea"/>
            </a:endParaRPr>
          </a:p>
          <a:p>
            <a:pPr algn="ctr" eaLnBrk="1" hangingPunct="1"/>
            <a:r>
              <a:rPr lang="zh-CN" altLang="en-US" sz="2999" dirty="0">
                <a:latin typeface="+mj-ea"/>
                <a:ea typeface="+mj-ea"/>
              </a:rPr>
              <a:t>单位采用</a:t>
            </a:r>
            <a:r>
              <a:rPr lang="en-US" altLang="zh-CN" sz="2999" dirty="0">
                <a:latin typeface="+mj-ea"/>
                <a:ea typeface="+mj-ea"/>
              </a:rPr>
              <a:t>22</a:t>
            </a:r>
            <a:r>
              <a:rPr lang="zh-CN" altLang="en-US" sz="2999" dirty="0">
                <a:latin typeface="+mj-ea"/>
                <a:ea typeface="+mj-ea"/>
              </a:rPr>
              <a:t>号宋体</a:t>
            </a:r>
            <a:endParaRPr lang="en-US" altLang="zh-CN" sz="2999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20817" y="7004431"/>
            <a:ext cx="7933248" cy="181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13" tIns="54806" rIns="109613" bIns="54806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60" b="1" dirty="0"/>
              <a:t>目的</a:t>
            </a:r>
            <a:endParaRPr lang="en-US" altLang="zh-CN" sz="286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摘要采用</a:t>
            </a:r>
            <a:r>
              <a:rPr lang="en-US" altLang="zh-CN" sz="2860" dirty="0"/>
              <a:t>28.6</a:t>
            </a:r>
            <a:r>
              <a:rPr lang="zh-CN" altLang="en-US" sz="2860" dirty="0"/>
              <a:t>号宋体</a:t>
            </a:r>
            <a:endParaRPr lang="en-US" altLang="zh-CN" sz="286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286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2860" dirty="0"/>
          </a:p>
          <a:p>
            <a:pPr eaLnBrk="1" hangingPunct="1"/>
            <a:endParaRPr lang="en-US" altLang="zh-CN" sz="2860" dirty="0"/>
          </a:p>
          <a:p>
            <a:pPr eaLnBrk="1" hangingPunct="1"/>
            <a:r>
              <a:rPr lang="zh-CN" altLang="en-US" sz="2860" b="1" dirty="0"/>
              <a:t>方法</a:t>
            </a:r>
            <a:endParaRPr lang="en-US" altLang="zh-CN" sz="286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2860" dirty="0"/>
          </a:p>
          <a:p>
            <a:pPr eaLnBrk="1" hangingPunct="1"/>
            <a:endParaRPr lang="en-US" altLang="zh-CN" sz="2860" dirty="0"/>
          </a:p>
          <a:p>
            <a:pPr eaLnBrk="1" hangingPunct="1"/>
            <a:r>
              <a:rPr lang="zh-CN" altLang="en-US" sz="2860" b="1" dirty="0"/>
              <a:t>结果</a:t>
            </a:r>
            <a:endParaRPr lang="en-US" altLang="zh-CN" sz="286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286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2860" dirty="0"/>
          </a:p>
          <a:p>
            <a:pPr eaLnBrk="1" hangingPunct="1"/>
            <a:endParaRPr lang="zh-CN" altLang="en-US" sz="286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33" y="7586036"/>
            <a:ext cx="6974071" cy="60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8863733" y="14233313"/>
            <a:ext cx="6974071" cy="80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13" tIns="54806" rIns="109613" bIns="54806">
            <a:spAutoFit/>
          </a:bodyPr>
          <a:lstStyle/>
          <a:p>
            <a:pPr eaLnBrk="1" hangingPunct="1"/>
            <a:r>
              <a:rPr lang="zh-CN" altLang="en-US" sz="2860" b="1" dirty="0"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endParaRPr lang="en-US" altLang="zh-CN" sz="286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2860" dirty="0"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2860" dirty="0"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60" dirty="0"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894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 Light</vt:lpstr>
      <vt:lpstr>黑体</vt:lpstr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坤博会务</dc:creator>
  <cp:lastModifiedBy>丹丹 陈</cp:lastModifiedBy>
  <cp:revision>20</cp:revision>
  <dcterms:created xsi:type="dcterms:W3CDTF">2016-09-23T06:58:00Z</dcterms:created>
  <dcterms:modified xsi:type="dcterms:W3CDTF">2023-11-17T03:57:01Z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