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011680"/>
            <a:ext cx="12240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04A52"/>
                </a:solidFill>
              </a:rPr>
              <a:t>授课题目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341630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/>
              <a:t>XXX  </a:t>
            </a:r>
            <a:r>
              <a:rPr lang="zh-CN" altLang="en-US" sz="2000" b="1"/>
              <a:t>教授</a:t>
            </a: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4036695"/>
            <a:ext cx="12191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XXXXXXXXXXX</a:t>
            </a:r>
            <a:r>
              <a:rPr lang="zh-CN" altLang="en-US"/>
              <a:t>医院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4350" y="281305"/>
            <a:ext cx="1103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04A52"/>
                </a:solidFill>
              </a:rPr>
              <a:t>标题栏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zNzM5NGM3ZjY0ZDY3Yjg3NmMzNDk4OTIwOWNiOTkifQ=="/>
  <p:tag name="KSO_WPP_MARK_KEY" val="fb48644d-64ee-45b3-95a6-42b98568fa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Office PowerPoint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娄尚</dc:creator>
  <cp:lastModifiedBy>目标企划-设计</cp:lastModifiedBy>
  <cp:revision>7</cp:revision>
  <dcterms:created xsi:type="dcterms:W3CDTF">2023-07-31T01:54:00Z</dcterms:created>
  <dcterms:modified xsi:type="dcterms:W3CDTF">2023-11-21T03:38:38Z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C9831CEF280041D9868BB13C1E43A9F8_13</vt:lpwstr>
  </property>
  <property fmtid="{D5CDD505-2E9C-101B-9397-08002B2CF9AE}" pid="3" name="KSOProductBuildVer">
    <vt:lpwstr>2052-11.1.0.14036</vt:lpwstr>
  </property>
</Properties>
</file>