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E9536-4213-4D62-8FCE-13FD7949A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F7E2E8-0BC3-7520-2FAA-2D002FE72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0A7B8-AD0B-1AFA-7F1B-1A187BE5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6D4A59-B20A-E022-97A6-2BFA7E2D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96BB5-68BD-0B53-A4E9-438040AF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7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77CEF-4F5B-1293-95E8-417C29E0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E5915B-057E-2D2F-EF81-B0340739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179D19-366C-3F23-ADDB-4F5D6543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BBC71E-F2B8-74CD-D953-39B92728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5503D9-5751-8A8B-1CFA-7D384B5B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1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E9D183-D178-41EB-3059-202854D08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AF9E4E-2205-4224-D016-6B333797A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2B78A6-3A41-CE27-812C-8B0EE834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7214E2-3C02-0F5C-BC4D-15AF0012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7EB7D-245F-8F82-B5D2-28C8EE24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0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1268C-EDD5-B45B-6C9F-5BF6D3E9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B34F05-A335-7A94-D3A8-4A9BD93F0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D726A5-23DE-D272-079B-10E14C94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3CC4FF-6370-622A-D986-E4A05E42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AE4AD6-E7E6-9241-DE91-0624701D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4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C9C86-0D21-0BB1-A887-3411773C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114A1A-5853-C728-8C9A-31943E64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5F711-CE3F-F25F-6A0F-9AFD2597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DF29F8-5E9B-B6AE-3B6A-5FE5B991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6DD62B-6284-38C6-68B1-43D8ACD7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60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6FF9D-2DC9-1947-4EAD-6BA278B2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6A4ADF-C349-1628-91D2-5E9312009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DBAFA7-881A-7909-F90B-32F614C27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3331C8-0560-FC11-F95A-B00DD4DA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D98320-DA20-7F71-5A4B-D3280727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F4932C-E13C-F2A7-3B60-7788E8E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28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EF09D-2BEC-13C2-2750-EAFE84CD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A284D-6DF4-17C3-CBF9-85613B156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FC7E33-70E3-DEF1-0481-6562B10AB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C0280F-AE0E-3CC8-C7CE-400786558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B74F85-7E4B-306D-ECAF-8F95CD66B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CF30F7-E160-E196-5474-A5E35A6A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8D321C-CE7B-A07F-52B3-A96BE77B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F143D5-CC44-3949-B26A-23F93122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00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C7100-3011-FA13-AF2E-0CE6E2A7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99747-2131-F5E2-6CBC-8EEDCC24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2D42F4-7A19-A60C-EC32-EDF5729D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1F0112-975C-88EB-9F14-B63C5669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C8B2CE-5893-B995-C2BA-810D8D9B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88740D-3234-29F4-B580-636C99A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1BC605-7546-EC73-3E91-8977A3E3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53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8A07D-6466-F681-6122-F4EB8523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87D7AD-1F72-7188-EE82-D6CF6F26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20ADB3-C1C2-0C1E-E8C8-2CCF2519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7E281A-DD97-5E75-9C66-A4E2C59A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8C9E6-6450-819D-2D6A-1639E580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AE20B9-9679-DF0F-62A9-2DE90D3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9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153BE-FEFD-264B-BE03-C155D174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A7453E-DDDE-8D45-F214-105986F5D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37936F-494C-92E3-668E-723657846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8750F5-8D4A-6003-237B-99640318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D10D5E-0C86-6E38-78F2-64CBBA05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1E8060-E418-D07C-5161-80934715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2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87FAFA-BD17-CE4D-F618-7768F0B5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BBFA01-472D-C7D7-1E52-C5809F9D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E91A4-2966-3A28-7DF9-1FA774303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8C6E-B1DE-43BD-ACDB-49D35744702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FBA93C-5375-2F1C-5A4E-CA1F1E71A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2B2C5-E84C-93C3-B3A2-6356D203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D54D-52F0-48CC-AFDE-0BC934F8D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8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D686BED-4ED6-1D5A-BEE2-6350FA6A3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63" y="1419785"/>
            <a:ext cx="2112304" cy="282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4FFBD2-8CA5-2B8E-543E-CB19BFCEEE39}"/>
              </a:ext>
            </a:extLst>
          </p:cNvPr>
          <p:cNvSpPr txBox="1"/>
          <p:nvPr/>
        </p:nvSpPr>
        <p:spPr>
          <a:xfrm>
            <a:off x="1378338" y="4464343"/>
            <a:ext cx="176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47B509-9A91-C56E-E861-6DE1C335F942}"/>
              </a:ext>
            </a:extLst>
          </p:cNvPr>
          <p:cNvSpPr txBox="1"/>
          <p:nvPr/>
        </p:nvSpPr>
        <p:spPr>
          <a:xfrm>
            <a:off x="1033192" y="4895900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782D3F-1A79-4F98-4BD2-5AFF2AA55FC0}"/>
              </a:ext>
            </a:extLst>
          </p:cNvPr>
          <p:cNvSpPr txBox="1"/>
          <p:nvPr/>
        </p:nvSpPr>
        <p:spPr>
          <a:xfrm>
            <a:off x="4171950" y="1247775"/>
            <a:ext cx="6986858" cy="419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XXXXXXXXXXXXXXXXXXXXXXXXXXXXXXXXXXXXXXXXXXXXXX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XXXXXXXXXXXXXXXXXXXXXXXXXXXXXXXXXXXXXXXXXXXXXXXXXXXXXXXXXXXXXXXXXXXXXXXXXXXXXXXXXXXXXXXXXXXX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XXXXXXXXXXXXXXXXXXXXXXXXXXXXXXXXXXXXXXXXXXXXXXXXXXXXXXXXXXXXXXXXXXXXXXXXXXXXXXXXXXXXXXXXXXXXXXXXXXXXXXXXXXXXXXXXXXXXXXXXXXXXXXXXXXXXXXXXXX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XXXXXXXXXXXXXXXXXXXXXXXXXXXXXXXXXXXXXXXXXXXXXXXXXXXXXXXXXXXXXXXXXXXXXXXXXXXXXXXXXXXXXXXXXXXX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XXXXXXXXXXXXXXXXXXXXXXXXXXXXXXXXXXXXXXXXXXXXXX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1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微软雅黑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目标企划-设计</cp:lastModifiedBy>
  <cp:revision>3</cp:revision>
  <dcterms:created xsi:type="dcterms:W3CDTF">2023-11-22T01:43:37Z</dcterms:created>
  <dcterms:modified xsi:type="dcterms:W3CDTF">2023-11-22T05:36:50Z</dcterms:modified>
</cp:coreProperties>
</file>