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46"/>
    <p:restoredTop sz="94601"/>
  </p:normalViewPr>
  <p:slideViewPr>
    <p:cSldViewPr snapToGrid="0" snapToObjects="1">
      <p:cViewPr varScale="1">
        <p:scale>
          <a:sx n="58" d="100"/>
          <a:sy n="58" d="100"/>
        </p:scale>
        <p:origin x="55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9344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8014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693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08478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15983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0864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55656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292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0034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99803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6494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569E7-F021-7346-86C5-65146B08E81E}" type="datetimeFigureOut">
              <a:rPr kumimoji="1" lang="zh-CN" altLang="en-US" smtClean="0"/>
              <a:t>2023/11/25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CDF16-EB49-1747-8581-05EDDE6A6797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pic>
        <p:nvPicPr>
          <p:cNvPr id="8" name="图片 7" descr="背景图案&#10;&#10;中度可信度描述已自动生成">
            <a:extLst>
              <a:ext uri="{FF2B5EF4-FFF2-40B4-BE49-F238E27FC236}">
                <a16:creationId xmlns:a16="http://schemas.microsoft.com/office/drawing/2014/main" id="{B926E57E-4403-F3CC-5D20-F460A51947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b="19857"/>
          <a:stretch/>
        </p:blipFill>
        <p:spPr>
          <a:xfrm>
            <a:off x="0" y="-141601"/>
            <a:ext cx="6858000" cy="9761571"/>
          </a:xfrm>
          <a:prstGeom prst="rect">
            <a:avLst/>
          </a:prstGeom>
        </p:spPr>
      </p:pic>
      <p:pic>
        <p:nvPicPr>
          <p:cNvPr id="9" name="图片 8" descr="背景图案&#10;&#10;中度可信度描述已自动生成">
            <a:extLst>
              <a:ext uri="{FF2B5EF4-FFF2-40B4-BE49-F238E27FC236}">
                <a16:creationId xmlns:a16="http://schemas.microsoft.com/office/drawing/2014/main" id="{627E2533-DDC9-4E46-7E8B-FD2EAD0E9E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alphaModFix amt="41000"/>
          </a:blip>
          <a:srcRect t="81440" b="1412"/>
          <a:stretch/>
        </p:blipFill>
        <p:spPr>
          <a:xfrm>
            <a:off x="0" y="10103315"/>
            <a:ext cx="6858000" cy="208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11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iuxu@fumed.com.c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1">
            <a:extLst>
              <a:ext uri="{FF2B5EF4-FFF2-40B4-BE49-F238E27FC236}">
                <a16:creationId xmlns:a16="http://schemas.microsoft.com/office/drawing/2014/main" id="{7EB34782-62B1-2745-A170-108BCD1EF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413" y="2245556"/>
            <a:ext cx="3429000" cy="898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2436" tIns="76218" rIns="152436" bIns="76218">
            <a:spAutoFit/>
          </a:bodyPr>
          <a:lstStyle>
            <a:lvl1pPr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 b="1" dirty="0"/>
              <a:t>Background: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hangingPunct="1"/>
            <a:endParaRPr lang="en-US" altLang="zh-CN" sz="1400" dirty="0"/>
          </a:p>
          <a:p>
            <a:pPr eaLnBrk="1" hangingPunct="1"/>
            <a:r>
              <a:rPr lang="en-US" altLang="zh-CN" sz="1400" b="1" dirty="0"/>
              <a:t>Methods: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hangingPunct="1"/>
            <a:endParaRPr lang="en-US" altLang="zh-CN" sz="1400" dirty="0"/>
          </a:p>
          <a:p>
            <a:pPr eaLnBrk="1" hangingPunct="1"/>
            <a:r>
              <a:rPr lang="en-US" altLang="zh-CN" sz="1400" b="1" dirty="0"/>
              <a:t>Results: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zh-CN" altLang="en-US" sz="1400" dirty="0"/>
          </a:p>
        </p:txBody>
      </p:sp>
      <p:sp>
        <p:nvSpPr>
          <p:cNvPr id="6" name="矩形 15">
            <a:extLst>
              <a:ext uri="{FF2B5EF4-FFF2-40B4-BE49-F238E27FC236}">
                <a16:creationId xmlns:a16="http://schemas.microsoft.com/office/drawing/2014/main" id="{4F40214B-1604-4447-8143-FD8A1C530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078" y="4466322"/>
            <a:ext cx="3052762" cy="4462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2436" tIns="76218" rIns="152436" bIns="76218">
            <a:spAutoFit/>
          </a:bodyPr>
          <a:lstStyle>
            <a:lvl1pPr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1400" b="1" dirty="0"/>
              <a:t>Conclusion: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66B416BF-79FF-A24C-A1B5-5303497EBA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0259"/>
            <a:ext cx="6858000" cy="89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418" tIns="46209" rIns="92418" bIns="46209">
            <a:spAutoFit/>
          </a:bodyPr>
          <a:lstStyle>
            <a:lvl1pPr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zh-CN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xxxxxxxxx</a:t>
            </a:r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zh-C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</a:t>
            </a:r>
            <a:r>
              <a:rPr lang="zh-CN" alt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xxxxxxxx</a:t>
            </a:r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矩形 15">
            <a:extLst>
              <a:ext uri="{FF2B5EF4-FFF2-40B4-BE49-F238E27FC236}">
                <a16:creationId xmlns:a16="http://schemas.microsoft.com/office/drawing/2014/main" id="{09029334-8052-CE46-86A6-C0011907C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8078" y="2542736"/>
            <a:ext cx="3052762" cy="1446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2436" tIns="76218" rIns="152436" bIns="76218">
            <a:spAutoFit/>
          </a:bodyPr>
          <a:lstStyle>
            <a:lvl1pPr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1400" dirty="0"/>
              <a:t>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9" name="矩形 15">
            <a:extLst>
              <a:ext uri="{FF2B5EF4-FFF2-40B4-BE49-F238E27FC236}">
                <a16:creationId xmlns:a16="http://schemas.microsoft.com/office/drawing/2014/main" id="{8A28E508-9B6D-9744-BFD1-816A06213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40225" y="1344024"/>
            <a:ext cx="6088904" cy="458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52436" tIns="76218" rIns="152436" bIns="76218">
            <a:spAutoFit/>
          </a:bodyPr>
          <a:lstStyle>
            <a:lvl1pPr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3000375" eaLnBrk="0" fontAlgn="base" hangingPunct="0">
              <a:spcBef>
                <a:spcPct val="0"/>
              </a:spcBef>
              <a:spcAft>
                <a:spcPct val="0"/>
              </a:spcAft>
              <a:defRPr sz="59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注：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该模板为基础样式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可根据论文展示需求做排版调整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中英文皆可展示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不可修改模板大小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不可超出模板预留展示位置</a:t>
            </a: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2400" dirty="0">
              <a:highlight>
                <a:srgbClr val="FFFF00"/>
              </a:highlight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2400" dirty="0">
                <a:highlight>
                  <a:srgbClr val="FFFF00"/>
                </a:highlight>
              </a:rPr>
              <a:t>完成后请将壁报展示内容发送至会务邮箱</a:t>
            </a:r>
            <a:endParaRPr lang="en-US" altLang="zh-CN" sz="2400" dirty="0">
              <a:highlight>
                <a:srgbClr val="FFFF00"/>
              </a:highlight>
            </a:endParaRPr>
          </a:p>
          <a:p>
            <a:r>
              <a:rPr lang="en" altLang="zh-CN" sz="2400" dirty="0" err="1">
                <a:solidFill>
                  <a:srgbClr val="FF0000"/>
                </a:solidFill>
                <a:highlight>
                  <a:srgbClr val="FFFF00"/>
                </a:highlight>
                <a:hlinkClick r:id="rId2"/>
              </a:rPr>
              <a:t>liuxu</a:t>
            </a:r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  <a:hlinkClick r:id="rId2"/>
              </a:rPr>
              <a:t>@fumed.com.cn</a:t>
            </a:r>
            <a:endParaRPr lang="en-US" altLang="zh-CN" sz="2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en" altLang="zh-CN" sz="24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zh-CN" altLang="en" sz="2400" dirty="0">
                <a:solidFill>
                  <a:srgbClr val="FF0000"/>
                </a:solidFill>
                <a:highlight>
                  <a:srgbClr val="FFFF00"/>
                </a:highlight>
              </a:rPr>
              <a:t>请</a:t>
            </a:r>
            <a:r>
              <a:rPr lang="zh-CN" alt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将文件名修改为：姓名</a:t>
            </a:r>
            <a:r>
              <a:rPr lang="en-US" altLang="zh-CN" sz="2400" dirty="0">
                <a:solidFill>
                  <a:srgbClr val="FF0000"/>
                </a:solidFill>
                <a:highlight>
                  <a:srgbClr val="FFFF00"/>
                </a:highlight>
              </a:rPr>
              <a:t>+</a:t>
            </a:r>
            <a:r>
              <a:rPr lang="zh-CN" altLang="en-US" sz="2400" dirty="0">
                <a:solidFill>
                  <a:srgbClr val="FF0000"/>
                </a:solidFill>
                <a:highlight>
                  <a:srgbClr val="FFFF00"/>
                </a:highlight>
              </a:rPr>
              <a:t>单位</a:t>
            </a:r>
            <a:endParaRPr lang="en" altLang="zh-CN" sz="2400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5F94B9A-257E-4EDC-7829-0480E06AA430}"/>
              </a:ext>
            </a:extLst>
          </p:cNvPr>
          <p:cNvSpPr txBox="1"/>
          <p:nvPr/>
        </p:nvSpPr>
        <p:spPr>
          <a:xfrm>
            <a:off x="2203938" y="3751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409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76</Words>
  <Application>Microsoft Macintosh PowerPoint</Application>
  <PresentationFormat>宽屏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</dc:creator>
  <cp:lastModifiedBy>office</cp:lastModifiedBy>
  <cp:revision>8</cp:revision>
  <dcterms:created xsi:type="dcterms:W3CDTF">2020-11-16T01:53:50Z</dcterms:created>
  <dcterms:modified xsi:type="dcterms:W3CDTF">2023-11-25T09:24:23Z</dcterms:modified>
</cp:coreProperties>
</file>