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76" r:id="rId2"/>
  </p:sldMasterIdLst>
  <p:notesMasterIdLst>
    <p:notesMasterId r:id="rId7"/>
  </p:notesMasterIdLst>
  <p:sldIdLst>
    <p:sldId id="388" r:id="rId3"/>
    <p:sldId id="356" r:id="rId4"/>
    <p:sldId id="434" r:id="rId5"/>
    <p:sldId id="440" r:id="rId6"/>
  </p:sldIdLst>
  <p:sldSz cx="9144000" cy="5143500" type="screen16x9"/>
  <p:notesSz cx="6858000" cy="9144000"/>
  <p:custDataLst>
    <p:tags r:id="rId8"/>
  </p:custDataLst>
  <p:defaultTextStyle>
    <a:defPPr>
      <a:defRPr lang="zh-CN"/>
    </a:defPPr>
    <a:lvl1pPr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1pPr>
    <a:lvl2pPr marL="4572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2pPr>
    <a:lvl3pPr marL="9144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3pPr>
    <a:lvl4pPr marL="13716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4pPr>
    <a:lvl5pPr marL="1828800" algn="ctr" rtl="0" fontAlgn="base">
      <a:spcBef>
        <a:spcPct val="0"/>
      </a:spcBef>
      <a:spcAft>
        <a:spcPct val="0"/>
      </a:spcAft>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微软雅黑" pitchFamily="34" charset="-122"/>
        <a:ea typeface="微软雅黑" pitchFamily="34" charset="-122"/>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CCFF"/>
    <a:srgbClr val="FF0000"/>
    <a:srgbClr val="003366"/>
    <a:srgbClr val="006699"/>
    <a:srgbClr val="0066CC"/>
    <a:srgbClr val="0033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71" autoAdjust="0"/>
    <p:restoredTop sz="95560" autoAdjust="0"/>
  </p:normalViewPr>
  <p:slideViewPr>
    <p:cSldViewPr>
      <p:cViewPr varScale="1">
        <p:scale>
          <a:sx n="148" d="100"/>
          <a:sy n="148" d="100"/>
        </p:scale>
        <p:origin x="624" y="120"/>
      </p:cViewPr>
      <p:guideLst>
        <p:guide orient="horz" pos="1620"/>
        <p:guide pos="2880"/>
      </p:guideLst>
    </p:cSldViewPr>
  </p:slideViewPr>
  <p:notesTextViewPr>
    <p:cViewPr>
      <p:scale>
        <a:sx n="100" d="100"/>
        <a:sy n="100" d="100"/>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effectLst/>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effectLst/>
                <a:latin typeface="+mn-lt"/>
                <a:ea typeface="+mn-ea"/>
              </a:defRPr>
            </a:lvl1pPr>
          </a:lstStyle>
          <a:p>
            <a:pPr>
              <a:defRPr/>
            </a:pPr>
            <a:fld id="{B4CC9231-9581-4C18-A234-8D071C576172}" type="datetimeFigureOut">
              <a:rPr lang="zh-CN" altLang="en-US"/>
              <a:pPr>
                <a:defRPr/>
              </a:pPr>
              <a:t>2023/11/27</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effectLst/>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effectLst/>
                <a:latin typeface="+mn-lt"/>
                <a:ea typeface="+mn-ea"/>
              </a:defRPr>
            </a:lvl1pPr>
          </a:lstStyle>
          <a:p>
            <a:pPr>
              <a:defRPr/>
            </a:pPr>
            <a:fld id="{45992D22-5F0D-4C1B-BF89-981841FFD921}" type="slidenum">
              <a:rPr lang="zh-CN" altLang="en-US"/>
              <a:pPr>
                <a:defRPr/>
              </a:pPr>
              <a:t>‹#›</a:t>
            </a:fld>
            <a:endParaRPr lang="zh-CN" altLang="en-US"/>
          </a:p>
        </p:txBody>
      </p:sp>
    </p:spTree>
    <p:extLst>
      <p:ext uri="{BB962C8B-B14F-4D97-AF65-F5344CB8AC3E}">
        <p14:creationId xmlns:p14="http://schemas.microsoft.com/office/powerpoint/2010/main" val="15269138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613"/>
            <a:ext cx="7772400" cy="11017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0"/>
            <a:ext cx="8229600" cy="339407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6375"/>
            <a:ext cx="2057400" cy="4387850"/>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6375"/>
            <a:ext cx="6019800" cy="4387850"/>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2" name="图片 44"/>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pic>
        <p:nvPicPr>
          <p:cNvPr id="3" name="Picture 13"/>
          <p:cNvPicPr>
            <a:picLocks noChangeAspect="1" noChangeArrowheads="1"/>
          </p:cNvPicPr>
          <p:nvPr userDrawn="1"/>
        </p:nvPicPr>
        <p:blipFill>
          <a:blip r:embed="rId3" cstate="print"/>
          <a:srcRect/>
          <a:stretch>
            <a:fillRect/>
          </a:stretch>
        </p:blipFill>
        <p:spPr bwMode="auto">
          <a:xfrm>
            <a:off x="0" y="0"/>
            <a:ext cx="9144000" cy="712788"/>
          </a:xfrm>
          <a:prstGeom prst="rect">
            <a:avLst/>
          </a:prstGeom>
          <a:noFill/>
          <a:ln w="101600" algn="ctr">
            <a:noFill/>
            <a:miter lim="800000"/>
            <a:headEnd/>
            <a:tailEnd/>
          </a:ln>
          <a:effectLst/>
        </p:spPr>
      </p:pic>
      <p:sp>
        <p:nvSpPr>
          <p:cNvPr id="4" name="Line 14"/>
          <p:cNvSpPr>
            <a:spLocks noChangeShapeType="1"/>
          </p:cNvSpPr>
          <p:nvPr userDrawn="1"/>
        </p:nvSpPr>
        <p:spPr bwMode="auto">
          <a:xfrm>
            <a:off x="0" y="700088"/>
            <a:ext cx="9144000" cy="0"/>
          </a:xfrm>
          <a:prstGeom prst="line">
            <a:avLst/>
          </a:prstGeom>
          <a:noFill/>
          <a:ln w="19050">
            <a:solidFill>
              <a:srgbClr val="006699"/>
            </a:solidFill>
            <a:round/>
            <a:headEnd/>
            <a:tailEnd/>
          </a:ln>
          <a:effectLst>
            <a:prstShdw prst="shdw16">
              <a:schemeClr val="bg2">
                <a:alpha val="50000"/>
              </a:schemeClr>
            </a:prstShdw>
          </a:effectLst>
        </p:spPr>
        <p:txBody>
          <a:bodyPr wrap="none" anchor="ctr"/>
          <a:lstStyle/>
          <a:p>
            <a:endParaRPr lang="zh-CN" altLang="en-US"/>
          </a:p>
        </p:txBody>
      </p:sp>
      <p:sp>
        <p:nvSpPr>
          <p:cNvPr id="5" name="原创设计师QQ598969553        _13"/>
          <p:cNvSpPr txBox="1">
            <a:spLocks noChangeArrowheads="1"/>
          </p:cNvSpPr>
          <p:nvPr userDrawn="1"/>
        </p:nvSpPr>
        <p:spPr bwMode="auto">
          <a:xfrm>
            <a:off x="2843213" y="252413"/>
            <a:ext cx="6300787" cy="374650"/>
          </a:xfrm>
          <a:prstGeom prst="rect">
            <a:avLst/>
          </a:prstGeom>
          <a:noFill/>
          <a:ln w="9525">
            <a:noFill/>
            <a:miter lim="800000"/>
            <a:headEnd/>
            <a:tailEnd/>
          </a:ln>
        </p:spPr>
        <p:txBody>
          <a:bodyPr lIns="68571" tIns="34285" rIns="68571" bIns="34285">
            <a:spAutoFit/>
          </a:bodyPr>
          <a:lstStyle/>
          <a:p>
            <a:pPr algn="r"/>
            <a:r>
              <a:rPr lang="zh-CN" altLang="en-US" b="1">
                <a:solidFill>
                  <a:schemeClr val="bg1"/>
                </a:solidFill>
                <a:effectLst/>
              </a:rPr>
              <a:t>江西省医学会超声医学分会第十九次学术年会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200150"/>
            <a:ext cx="8229600" cy="33940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5"/>
            <a:ext cx="7772400" cy="1022350"/>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79638"/>
            <a:ext cx="7772400" cy="112553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950"/>
            <a:ext cx="4040188"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1631950"/>
            <a:ext cx="4041775" cy="2962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375"/>
            <a:ext cx="8229600" cy="857250"/>
          </a:xfrm>
          <a:prstGeom prst="rect">
            <a:avLst/>
          </a:prstGeom>
        </p:spPr>
        <p:txBody>
          <a:bodyPr/>
          <a:lstStyle/>
          <a:p>
            <a:r>
              <a:rPr lang="zh-CN" altLang="en-US" smtClean="0"/>
              <a:t>单击此处编辑母版标题样式</a:t>
            </a:r>
            <a:endParaRPr lang="zh-CN" alt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3008313" cy="871537"/>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076325"/>
            <a:ext cx="3008313" cy="3517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4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60375"/>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900"/>
            <a:ext cx="5486400" cy="603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3F3F3"/>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spd="med">
    <p:fade/>
  </p:transition>
  <p:timing>
    <p:tnLst>
      <p:par>
        <p:cTn id="1" dur="indefinite" restart="never" nodeType="tmRoot"/>
      </p:par>
    </p:tnLst>
  </p:timing>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pitchFamily="2" charset="-122"/>
        </a:defRPr>
      </a:lvl2pPr>
      <a:lvl3pPr algn="ctr" rtl="0" fontAlgn="base">
        <a:spcBef>
          <a:spcPct val="0"/>
        </a:spcBef>
        <a:spcAft>
          <a:spcPct val="0"/>
        </a:spcAft>
        <a:defRPr sz="4400">
          <a:solidFill>
            <a:schemeClr val="tx1"/>
          </a:solidFill>
          <a:latin typeface="Calibri" pitchFamily="34" charset="0"/>
          <a:ea typeface="宋体" pitchFamily="2" charset="-122"/>
        </a:defRPr>
      </a:lvl3pPr>
      <a:lvl4pPr algn="ctr" rtl="0" fontAlgn="base">
        <a:spcBef>
          <a:spcPct val="0"/>
        </a:spcBef>
        <a:spcAft>
          <a:spcPct val="0"/>
        </a:spcAft>
        <a:defRPr sz="4400">
          <a:solidFill>
            <a:schemeClr val="tx1"/>
          </a:solidFill>
          <a:latin typeface="Calibri" pitchFamily="34" charset="0"/>
          <a:ea typeface="宋体" pitchFamily="2" charset="-122"/>
        </a:defRPr>
      </a:lvl4pPr>
      <a:lvl5pPr algn="ctr" rtl="0" fontAlgn="base">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fontAlgn="base">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a:solidFill>
            <a:schemeClr val="tx1"/>
          </a:solidFill>
          <a:latin typeface="+mn-lt"/>
          <a:ea typeface="+mn-ea"/>
        </a:defRPr>
      </a:lvl2pPr>
      <a:lvl3pPr marL="1143000" indent="-228600" algn="l" rtl="0" fontAlgn="base">
        <a:spcBef>
          <a:spcPct val="20000"/>
        </a:spcBef>
        <a:spcAft>
          <a:spcPct val="0"/>
        </a:spcAft>
        <a:buFont typeface="Arial" pitchFamily="34" charset="0"/>
        <a:buChar char="•"/>
        <a:defRPr sz="2400">
          <a:solidFill>
            <a:schemeClr val="tx1"/>
          </a:solidFill>
          <a:latin typeface="+mn-lt"/>
          <a:ea typeface="+mn-ea"/>
        </a:defRPr>
      </a:lvl3pPr>
      <a:lvl4pPr marL="1600200" indent="-228600" algn="l" rtl="0" fontAlgn="base">
        <a:spcBef>
          <a:spcPct val="20000"/>
        </a:spcBef>
        <a:spcAft>
          <a:spcPct val="0"/>
        </a:spcAft>
        <a:buFont typeface="Arial" pitchFamily="34" charset="0"/>
        <a:buChar char="–"/>
        <a:defRPr sz="2000">
          <a:solidFill>
            <a:schemeClr val="tx1"/>
          </a:solidFill>
          <a:latin typeface="+mn-lt"/>
          <a:ea typeface="+mn-ea"/>
        </a:defRPr>
      </a:lvl4pPr>
      <a:lvl5pPr marL="2057400" indent="-228600" algn="l" rtl="0" fontAlgn="base">
        <a:spcBef>
          <a:spcPct val="20000"/>
        </a:spcBef>
        <a:spcAft>
          <a:spcPct val="0"/>
        </a:spcAft>
        <a:buFont typeface="Arial" pitchFamily="34" charset="0"/>
        <a:buChar char="»"/>
        <a:defRPr sz="2000">
          <a:solidFill>
            <a:schemeClr val="tx1"/>
          </a:solidFill>
          <a:latin typeface="+mn-lt"/>
          <a:ea typeface="+mn-ea"/>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p:cNvGrpSpPr/>
        <p:nvPr/>
      </p:nvGrpSpPr>
      <p:grpSpPr>
        <a:xfrm>
          <a:off x="0" y="0"/>
          <a:ext cx="0" cy="0"/>
          <a:chOff x="0" y="0"/>
          <a:chExt cx="0" cy="0"/>
        </a:xfrm>
      </p:grpSpPr>
      <p:sp>
        <p:nvSpPr>
          <p:cNvPr id="93189" name="标题占位符 1"/>
          <p:cNvSpPr>
            <a:spLocks noGrp="1"/>
          </p:cNvSpPr>
          <p:nvPr>
            <p:ph type="title"/>
          </p:nvPr>
        </p:nvSpPr>
        <p:spPr bwMode="auto">
          <a:xfrm>
            <a:off x="539750" y="1058863"/>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93190" name="文本占位符 2"/>
          <p:cNvSpPr>
            <a:spLocks noGrp="1"/>
          </p:cNvSpPr>
          <p:nvPr>
            <p:ph type="body" idx="1"/>
          </p:nvPr>
        </p:nvSpPr>
        <p:spPr bwMode="auto">
          <a:xfrm>
            <a:off x="900113" y="2066925"/>
            <a:ext cx="7366000" cy="2673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Tree>
  </p:cSld>
  <p:clrMap bg1="lt1" tx1="dk1" bg2="lt2" tx2="dk2" accent1="accent1" accent2="accent2" accent3="accent3" accent4="accent4" accent5="accent5" accent6="accent6" hlink="hlink" folHlink="folHlink"/>
  <p:sldLayoutIdLst>
    <p:sldLayoutId id="2147483677" r:id="rId1"/>
  </p:sldLayoutIdLst>
  <p:transition spd="med">
    <p:fade/>
  </p:transition>
  <p:timing>
    <p:tnLst>
      <p:par>
        <p:cTn id="1" dur="indefinite" restart="never" nodeType="tmRoot"/>
      </p:par>
    </p:tnLst>
  </p:timing>
  <p:txStyles>
    <p:titleStyle>
      <a:lvl1pPr algn="ctr" rtl="0" fontAlgn="base">
        <a:spcBef>
          <a:spcPct val="0"/>
        </a:spcBef>
        <a:spcAft>
          <a:spcPct val="0"/>
        </a:spcAft>
        <a:defRPr sz="3600" kern="1200">
          <a:solidFill>
            <a:schemeClr val="tx1"/>
          </a:solidFill>
          <a:latin typeface="+mj-lt"/>
          <a:ea typeface="+mj-ea"/>
          <a:cs typeface="+mj-cs"/>
        </a:defRPr>
      </a:lvl1pPr>
      <a:lvl2pPr algn="ctr" rtl="0" fontAlgn="base">
        <a:spcBef>
          <a:spcPct val="0"/>
        </a:spcBef>
        <a:spcAft>
          <a:spcPct val="0"/>
        </a:spcAft>
        <a:defRPr sz="3600">
          <a:solidFill>
            <a:schemeClr val="tx1"/>
          </a:solidFill>
          <a:latin typeface="Calibri" pitchFamily="34" charset="0"/>
          <a:ea typeface="微软雅黑" pitchFamily="34" charset="-122"/>
        </a:defRPr>
      </a:lvl2pPr>
      <a:lvl3pPr algn="ctr" rtl="0" fontAlgn="base">
        <a:spcBef>
          <a:spcPct val="0"/>
        </a:spcBef>
        <a:spcAft>
          <a:spcPct val="0"/>
        </a:spcAft>
        <a:defRPr sz="3600">
          <a:solidFill>
            <a:schemeClr val="tx1"/>
          </a:solidFill>
          <a:latin typeface="Calibri" pitchFamily="34" charset="0"/>
          <a:ea typeface="微软雅黑" pitchFamily="34" charset="-122"/>
        </a:defRPr>
      </a:lvl3pPr>
      <a:lvl4pPr algn="ctr" rtl="0" fontAlgn="base">
        <a:spcBef>
          <a:spcPct val="0"/>
        </a:spcBef>
        <a:spcAft>
          <a:spcPct val="0"/>
        </a:spcAft>
        <a:defRPr sz="3600">
          <a:solidFill>
            <a:schemeClr val="tx1"/>
          </a:solidFill>
          <a:latin typeface="Calibri" pitchFamily="34" charset="0"/>
          <a:ea typeface="微软雅黑" pitchFamily="34" charset="-122"/>
        </a:defRPr>
      </a:lvl4pPr>
      <a:lvl5pPr algn="ctr" rtl="0" fontAlgn="base">
        <a:spcBef>
          <a:spcPct val="0"/>
        </a:spcBef>
        <a:spcAft>
          <a:spcPct val="0"/>
        </a:spcAft>
        <a:defRPr sz="3600">
          <a:solidFill>
            <a:schemeClr val="tx1"/>
          </a:solidFill>
          <a:latin typeface="Calibri" pitchFamily="34" charset="0"/>
          <a:ea typeface="微软雅黑" pitchFamily="34" charset="-122"/>
        </a:defRPr>
      </a:lvl5pPr>
      <a:lvl6pPr marL="457200" algn="ctr" rtl="0" fontAlgn="base">
        <a:spcBef>
          <a:spcPct val="0"/>
        </a:spcBef>
        <a:spcAft>
          <a:spcPct val="0"/>
        </a:spcAft>
        <a:defRPr sz="3600">
          <a:solidFill>
            <a:schemeClr val="tx1"/>
          </a:solidFill>
          <a:latin typeface="Calibri" pitchFamily="34" charset="0"/>
          <a:ea typeface="微软雅黑" pitchFamily="34" charset="-122"/>
        </a:defRPr>
      </a:lvl6pPr>
      <a:lvl7pPr marL="914400" algn="ctr" rtl="0" fontAlgn="base">
        <a:spcBef>
          <a:spcPct val="0"/>
        </a:spcBef>
        <a:spcAft>
          <a:spcPct val="0"/>
        </a:spcAft>
        <a:defRPr sz="3600">
          <a:solidFill>
            <a:schemeClr val="tx1"/>
          </a:solidFill>
          <a:latin typeface="Calibri" pitchFamily="34" charset="0"/>
          <a:ea typeface="微软雅黑" pitchFamily="34" charset="-122"/>
        </a:defRPr>
      </a:lvl7pPr>
      <a:lvl8pPr marL="1371600" algn="ctr" rtl="0" fontAlgn="base">
        <a:spcBef>
          <a:spcPct val="0"/>
        </a:spcBef>
        <a:spcAft>
          <a:spcPct val="0"/>
        </a:spcAft>
        <a:defRPr sz="3600">
          <a:solidFill>
            <a:schemeClr val="tx1"/>
          </a:solidFill>
          <a:latin typeface="Calibri" pitchFamily="34" charset="0"/>
          <a:ea typeface="微软雅黑" pitchFamily="34" charset="-122"/>
        </a:defRPr>
      </a:lvl8pPr>
      <a:lvl9pPr marL="1828800" algn="ctr" rtl="0" fontAlgn="base">
        <a:spcBef>
          <a:spcPct val="0"/>
        </a:spcBef>
        <a:spcAft>
          <a:spcPct val="0"/>
        </a:spcAft>
        <a:defRPr sz="3600">
          <a:solidFill>
            <a:schemeClr val="tx1"/>
          </a:solidFill>
          <a:latin typeface="Calibri" pitchFamily="34" charset="0"/>
          <a:ea typeface="微软雅黑" pitchFamily="34" charset="-122"/>
        </a:defRPr>
      </a:lvl9pPr>
    </p:titleStyle>
    <p:bodyStyle>
      <a:lvl1pPr marL="342900" indent="-342900" algn="l" rtl="0" fontAlgn="base">
        <a:spcBef>
          <a:spcPct val="20000"/>
        </a:spcBef>
        <a:spcAft>
          <a:spcPct val="0"/>
        </a:spcAft>
        <a:buFont typeface="Arial" pitchFamily="34" charset="0"/>
        <a:buChar char="•"/>
        <a:defRPr sz="24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185" name="Picture 25" descr="江西省医学会超声医学分会背景"/>
          <p:cNvPicPr>
            <a:picLocks noChangeAspect="1" noChangeArrowheads="1"/>
          </p:cNvPicPr>
          <p:nvPr/>
        </p:nvPicPr>
        <p:blipFill>
          <a:blip r:embed="rId2" cstate="print"/>
          <a:srcRect/>
          <a:stretch>
            <a:fillRect/>
          </a:stretch>
        </p:blipFill>
        <p:spPr bwMode="auto">
          <a:xfrm>
            <a:off x="0" y="0"/>
            <a:ext cx="9144000" cy="5143500"/>
          </a:xfrm>
          <a:prstGeom prst="rect">
            <a:avLst/>
          </a:prstGeom>
          <a:noFill/>
        </p:spPr>
      </p:pic>
      <p:sp>
        <p:nvSpPr>
          <p:cNvPr id="28" name="原创设计师QQ598969553        _21"/>
          <p:cNvSpPr txBox="1">
            <a:spLocks noChangeArrowheads="1"/>
          </p:cNvSpPr>
          <p:nvPr/>
        </p:nvSpPr>
        <p:spPr bwMode="auto">
          <a:xfrm>
            <a:off x="2195513" y="3003550"/>
            <a:ext cx="5113337" cy="396875"/>
          </a:xfrm>
          <a:prstGeom prst="rect">
            <a:avLst/>
          </a:prstGeom>
          <a:noFill/>
          <a:ln w="9525">
            <a:noFill/>
            <a:miter lim="800000"/>
            <a:headEnd/>
            <a:tailEnd/>
          </a:ln>
        </p:spPr>
        <p:txBody>
          <a:bodyPr>
            <a:spAutoFit/>
          </a:bodyPr>
          <a:lstStyle/>
          <a:p>
            <a:r>
              <a:rPr lang="zh-CN" altLang="en-US">
                <a:solidFill>
                  <a:schemeClr val="bg1"/>
                </a:solidFill>
                <a:effectLst/>
              </a:rPr>
              <a:t>汇报人：</a:t>
            </a:r>
            <a:r>
              <a:rPr lang="en-US" altLang="zh-CN">
                <a:solidFill>
                  <a:schemeClr val="bg1"/>
                </a:solidFill>
                <a:effectLst/>
              </a:rPr>
              <a:t>XXX    </a:t>
            </a:r>
            <a:r>
              <a:rPr lang="zh-CN" altLang="en-US">
                <a:solidFill>
                  <a:schemeClr val="bg1"/>
                </a:solidFill>
                <a:effectLst/>
              </a:rPr>
              <a:t>单位：</a:t>
            </a:r>
            <a:r>
              <a:rPr lang="en-US" altLang="zh-CN">
                <a:solidFill>
                  <a:schemeClr val="bg1"/>
                </a:solidFill>
                <a:effectLst/>
              </a:rPr>
              <a:t>XXXXXX</a:t>
            </a:r>
          </a:p>
        </p:txBody>
      </p:sp>
      <p:sp>
        <p:nvSpPr>
          <p:cNvPr id="2" name="原创设计师QQ598969553        _13"/>
          <p:cNvSpPr txBox="1">
            <a:spLocks noChangeArrowheads="1"/>
          </p:cNvSpPr>
          <p:nvPr/>
        </p:nvSpPr>
        <p:spPr bwMode="auto">
          <a:xfrm>
            <a:off x="0" y="1924050"/>
            <a:ext cx="9144000" cy="619125"/>
          </a:xfrm>
          <a:prstGeom prst="rect">
            <a:avLst/>
          </a:prstGeom>
          <a:noFill/>
          <a:ln w="9525">
            <a:noFill/>
            <a:miter lim="800000"/>
            <a:headEnd/>
            <a:tailEnd/>
          </a:ln>
        </p:spPr>
        <p:txBody>
          <a:bodyPr lIns="68571" tIns="34285" rIns="68571" bIns="34285">
            <a:spAutoFit/>
          </a:bodyPr>
          <a:lstStyle/>
          <a:p>
            <a:r>
              <a:rPr lang="zh-CN" altLang="en-US" sz="3600" b="1" dirty="0">
                <a:solidFill>
                  <a:schemeClr val="bg1"/>
                </a:solidFill>
                <a:effectLst>
                  <a:outerShdw blurRad="38100" dist="38100" dir="2700000" algn="tl">
                    <a:srgbClr val="C0C0C0"/>
                  </a:outerShdw>
                </a:effectLst>
              </a:rPr>
              <a:t>论文汇报标题</a:t>
            </a:r>
          </a:p>
        </p:txBody>
      </p:sp>
      <p:sp>
        <p:nvSpPr>
          <p:cNvPr id="3" name="原创设计师QQ598969553        _13"/>
          <p:cNvSpPr txBox="1">
            <a:spLocks noChangeArrowheads="1"/>
          </p:cNvSpPr>
          <p:nvPr/>
        </p:nvSpPr>
        <p:spPr bwMode="auto">
          <a:xfrm>
            <a:off x="2843213" y="411163"/>
            <a:ext cx="6300787" cy="404812"/>
          </a:xfrm>
          <a:prstGeom prst="rect">
            <a:avLst/>
          </a:prstGeom>
          <a:noFill/>
          <a:ln w="9525">
            <a:noFill/>
            <a:miter lim="800000"/>
            <a:headEnd/>
            <a:tailEnd/>
          </a:ln>
        </p:spPr>
        <p:txBody>
          <a:bodyPr lIns="68571" tIns="34285" rIns="68571" bIns="34285">
            <a:spAutoFit/>
          </a:bodyPr>
          <a:lstStyle/>
          <a:p>
            <a:pPr algn="l"/>
            <a:r>
              <a:rPr lang="zh-CN" altLang="en-US" sz="2200" b="1">
                <a:solidFill>
                  <a:schemeClr val="bg1"/>
                </a:solidFill>
                <a:effectLst/>
              </a:rPr>
              <a:t>江西省医学会超声医学分会第十九次学术年会</a:t>
            </a:r>
          </a:p>
        </p:txBody>
      </p:sp>
      <p:sp>
        <p:nvSpPr>
          <p:cNvPr id="4" name="原创设计师QQ598969553        _21"/>
          <p:cNvSpPr txBox="1">
            <a:spLocks noChangeArrowheads="1"/>
          </p:cNvSpPr>
          <p:nvPr/>
        </p:nvSpPr>
        <p:spPr bwMode="auto">
          <a:xfrm>
            <a:off x="2195513" y="3651250"/>
            <a:ext cx="5113337" cy="336550"/>
          </a:xfrm>
          <a:prstGeom prst="rect">
            <a:avLst/>
          </a:prstGeom>
          <a:noFill/>
          <a:ln w="9525">
            <a:noFill/>
            <a:miter lim="800000"/>
            <a:headEnd/>
            <a:tailEnd/>
          </a:ln>
        </p:spPr>
        <p:txBody>
          <a:bodyPr>
            <a:spAutoFit/>
          </a:bodyPr>
          <a:lstStyle/>
          <a:p>
            <a:r>
              <a:rPr lang="zh-CN" altLang="en-US" sz="1600">
                <a:solidFill>
                  <a:schemeClr val="bg1"/>
                </a:solidFill>
                <a:effectLst/>
              </a:rPr>
              <a:t>江西 </a:t>
            </a:r>
            <a:r>
              <a:rPr lang="en-US" altLang="zh-CN" sz="1600">
                <a:solidFill>
                  <a:schemeClr val="bg1"/>
                </a:solidFill>
                <a:effectLst/>
              </a:rPr>
              <a:t>· </a:t>
            </a:r>
            <a:r>
              <a:rPr lang="zh-CN" altLang="en-US" sz="1600">
                <a:solidFill>
                  <a:schemeClr val="bg1"/>
                </a:solidFill>
                <a:effectLst/>
              </a:rPr>
              <a:t>南昌  </a:t>
            </a:r>
            <a:r>
              <a:rPr lang="en-US" altLang="zh-CN" sz="1600">
                <a:solidFill>
                  <a:schemeClr val="bg1"/>
                </a:solidFill>
                <a:effectLst/>
              </a:rPr>
              <a:t>2023.12.23</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文本框 41"/>
          <p:cNvSpPr>
            <a:spLocks noChangeArrowheads="1"/>
          </p:cNvSpPr>
          <p:nvPr/>
        </p:nvSpPr>
        <p:spPr bwMode="auto">
          <a:xfrm>
            <a:off x="755650" y="842963"/>
            <a:ext cx="1095375" cy="1714500"/>
          </a:xfrm>
          <a:prstGeom prst="rect">
            <a:avLst/>
          </a:prstGeom>
          <a:noFill/>
          <a:ln w="9525">
            <a:noFill/>
            <a:miter lim="800000"/>
            <a:headEnd/>
            <a:tailEnd/>
          </a:ln>
        </p:spPr>
        <p:txBody>
          <a:bodyPr lIns="68580" tIns="34290" rIns="68580" bIns="34290">
            <a:spAutoFit/>
          </a:bodyPr>
          <a:lstStyle/>
          <a:p>
            <a:pPr algn="l">
              <a:buFont typeface="Arial" pitchFamily="34" charset="0"/>
              <a:buNone/>
            </a:pPr>
            <a:r>
              <a:rPr lang="zh-CN" altLang="en-US" sz="5400" b="1">
                <a:solidFill>
                  <a:srgbClr val="006699"/>
                </a:solidFill>
                <a:effectLst/>
                <a:sym typeface="微软雅黑" pitchFamily="34" charset="-122"/>
              </a:rPr>
              <a:t>目录</a:t>
            </a:r>
            <a:endParaRPr lang="zh-CN" altLang="en-US" sz="5400">
              <a:solidFill>
                <a:srgbClr val="006699"/>
              </a:solidFill>
              <a:effectLst/>
              <a:latin typeface="Arial" pitchFamily="34" charset="0"/>
              <a:ea typeface="宋体" pitchFamily="2" charset="-122"/>
            </a:endParaRPr>
          </a:p>
        </p:txBody>
      </p:sp>
      <p:sp>
        <p:nvSpPr>
          <p:cNvPr id="4099" name="文本框 45"/>
          <p:cNvSpPr>
            <a:spLocks noChangeArrowheads="1"/>
          </p:cNvSpPr>
          <p:nvPr/>
        </p:nvSpPr>
        <p:spPr bwMode="auto">
          <a:xfrm rot="5400000">
            <a:off x="192087" y="3351213"/>
            <a:ext cx="2563813" cy="573088"/>
          </a:xfrm>
          <a:prstGeom prst="rect">
            <a:avLst/>
          </a:prstGeom>
          <a:noFill/>
          <a:ln>
            <a:noFill/>
          </a:ln>
          <a:extLst/>
        </p:spPr>
        <p:txBody>
          <a:bodyPr lIns="68580" tIns="34290" rIns="68580" bIns="34290">
            <a:spAutoFit/>
          </a:bodyPr>
          <a:lstStyle/>
          <a:p>
            <a:pPr algn="l">
              <a:buFont typeface="Arial" charset="0"/>
              <a:buNone/>
              <a:defRPr/>
            </a:pPr>
            <a:r>
              <a:rPr lang="en-US" altLang="zh-CN" sz="3300" dirty="0">
                <a:solidFill>
                  <a:schemeClr val="bg1">
                    <a:lumMod val="85000"/>
                  </a:schemeClr>
                </a:solidFill>
                <a:effectLst/>
                <a:sym typeface="Impact" pitchFamily="34" charset="0"/>
              </a:rPr>
              <a:t>CONTENTS</a:t>
            </a:r>
            <a:endParaRPr lang="zh-CN" altLang="en-US" sz="3300" dirty="0">
              <a:solidFill>
                <a:schemeClr val="bg1">
                  <a:lumMod val="85000"/>
                </a:schemeClr>
              </a:solidFill>
              <a:effectLst/>
              <a:sym typeface="Impact" pitchFamily="34" charset="0"/>
            </a:endParaRPr>
          </a:p>
        </p:txBody>
      </p:sp>
      <p:sp>
        <p:nvSpPr>
          <p:cNvPr id="4100" name="矩形 46"/>
          <p:cNvSpPr>
            <a:spLocks noChangeArrowheads="1"/>
          </p:cNvSpPr>
          <p:nvPr/>
        </p:nvSpPr>
        <p:spPr bwMode="auto">
          <a:xfrm>
            <a:off x="1763713" y="987425"/>
            <a:ext cx="34925" cy="3703638"/>
          </a:xfrm>
          <a:prstGeom prst="rect">
            <a:avLst/>
          </a:prstGeom>
          <a:solidFill>
            <a:srgbClr val="006699"/>
          </a:solidFill>
          <a:ln w="9525">
            <a:noFill/>
            <a:miter lim="800000"/>
            <a:headEnd/>
            <a:tailEnd/>
          </a:ln>
        </p:spPr>
        <p:txBody>
          <a:bodyPr lIns="68580" tIns="34290" rIns="68580" bIns="34290" anchor="ctr"/>
          <a:lstStyle/>
          <a:p>
            <a:pPr>
              <a:buFont typeface="Arial" pitchFamily="34" charset="0"/>
              <a:buNone/>
            </a:pPr>
            <a:endParaRPr lang="zh-CN" altLang="zh-CN" sz="1800">
              <a:solidFill>
                <a:srgbClr val="7F7F7F"/>
              </a:solidFill>
              <a:effectLst/>
              <a:latin typeface="宋体" pitchFamily="2" charset="-122"/>
              <a:ea typeface="宋体" pitchFamily="2" charset="-122"/>
              <a:sym typeface="宋体" pitchFamily="2" charset="-122"/>
            </a:endParaRPr>
          </a:p>
        </p:txBody>
      </p:sp>
      <p:sp>
        <p:nvSpPr>
          <p:cNvPr id="3" name="椭圆 2"/>
          <p:cNvSpPr>
            <a:spLocks noChangeArrowheads="1"/>
          </p:cNvSpPr>
          <p:nvPr/>
        </p:nvSpPr>
        <p:spPr bwMode="auto">
          <a:xfrm>
            <a:off x="2339975" y="1131888"/>
            <a:ext cx="871538" cy="871537"/>
          </a:xfrm>
          <a:prstGeom prst="ellipse">
            <a:avLst/>
          </a:prstGeom>
          <a:solidFill>
            <a:srgbClr val="006699"/>
          </a:solidFill>
          <a:ln w="12700" algn="ctr">
            <a:noFill/>
            <a:miter lim="800000"/>
            <a:headEnd/>
            <a:tailEnd/>
          </a:ln>
        </p:spPr>
        <p:txBody>
          <a:bodyPr anchor="ctr"/>
          <a:lstStyle/>
          <a:p>
            <a:pPr defTabSz="685800" fontAlgn="auto">
              <a:spcBef>
                <a:spcPts val="0"/>
              </a:spcBef>
              <a:spcAft>
                <a:spcPts val="0"/>
              </a:spcAft>
              <a:defRPr/>
            </a:pPr>
            <a:r>
              <a:rPr lang="en-US" altLang="zh-CN" sz="2400" dirty="0">
                <a:solidFill>
                  <a:schemeClr val="lt1"/>
                </a:solidFill>
                <a:effectLst/>
                <a:latin typeface="+mj-lt"/>
                <a:ea typeface="+mn-ea"/>
              </a:rPr>
              <a:t>01</a:t>
            </a:r>
            <a:endParaRPr lang="zh-CN" altLang="en-US" sz="2400">
              <a:solidFill>
                <a:schemeClr val="lt1"/>
              </a:solidFill>
              <a:effectLst/>
              <a:latin typeface="+mj-lt"/>
              <a:ea typeface="+mn-ea"/>
            </a:endParaRPr>
          </a:p>
        </p:txBody>
      </p:sp>
      <p:sp>
        <p:nvSpPr>
          <p:cNvPr id="2" name="椭圆 2"/>
          <p:cNvSpPr>
            <a:spLocks noChangeArrowheads="1"/>
          </p:cNvSpPr>
          <p:nvPr/>
        </p:nvSpPr>
        <p:spPr bwMode="auto">
          <a:xfrm>
            <a:off x="5651500" y="1133475"/>
            <a:ext cx="871538" cy="871538"/>
          </a:xfrm>
          <a:prstGeom prst="ellipse">
            <a:avLst/>
          </a:prstGeom>
          <a:solidFill>
            <a:srgbClr val="006699"/>
          </a:solidFill>
          <a:ln w="12700" algn="ctr">
            <a:noFill/>
            <a:miter lim="800000"/>
            <a:headEnd/>
            <a:tailEnd/>
          </a:ln>
        </p:spPr>
        <p:txBody>
          <a:bodyPr anchor="ctr"/>
          <a:lstStyle/>
          <a:p>
            <a:pPr defTabSz="685800"/>
            <a:r>
              <a:rPr lang="en-US" altLang="zh-CN" sz="2400">
                <a:solidFill>
                  <a:srgbClr val="FFFFFF"/>
                </a:solidFill>
                <a:effectLst/>
                <a:latin typeface="Arial" pitchFamily="34" charset="0"/>
                <a:ea typeface="微软雅黑 Light"/>
                <a:cs typeface="微软雅黑 Light"/>
              </a:rPr>
              <a:t>02</a:t>
            </a:r>
            <a:endParaRPr lang="zh-CN" altLang="en-US" sz="2400">
              <a:solidFill>
                <a:srgbClr val="FFFFFF"/>
              </a:solidFill>
              <a:effectLst/>
              <a:latin typeface="Arial" pitchFamily="34" charset="0"/>
              <a:ea typeface="微软雅黑 Light"/>
              <a:cs typeface="微软雅黑 Light"/>
            </a:endParaRPr>
          </a:p>
        </p:txBody>
      </p:sp>
      <p:sp>
        <p:nvSpPr>
          <p:cNvPr id="4" name="椭圆 2"/>
          <p:cNvSpPr>
            <a:spLocks noChangeArrowheads="1"/>
          </p:cNvSpPr>
          <p:nvPr/>
        </p:nvSpPr>
        <p:spPr bwMode="auto">
          <a:xfrm>
            <a:off x="2339975" y="2859088"/>
            <a:ext cx="871538" cy="871537"/>
          </a:xfrm>
          <a:prstGeom prst="ellipse">
            <a:avLst/>
          </a:prstGeom>
          <a:solidFill>
            <a:srgbClr val="006699"/>
          </a:solidFill>
          <a:ln w="12700" algn="ctr">
            <a:noFill/>
            <a:miter lim="800000"/>
            <a:headEnd/>
            <a:tailEnd/>
          </a:ln>
        </p:spPr>
        <p:txBody>
          <a:bodyPr anchor="ctr"/>
          <a:lstStyle/>
          <a:p>
            <a:pPr defTabSz="685800"/>
            <a:r>
              <a:rPr lang="en-US" altLang="zh-CN" sz="2400">
                <a:solidFill>
                  <a:srgbClr val="FFFFFF"/>
                </a:solidFill>
                <a:effectLst/>
                <a:latin typeface="Arial" pitchFamily="34" charset="0"/>
                <a:ea typeface="微软雅黑 Light"/>
                <a:cs typeface="微软雅黑 Light"/>
              </a:rPr>
              <a:t>03</a:t>
            </a:r>
            <a:endParaRPr lang="zh-CN" altLang="en-US" sz="2400">
              <a:solidFill>
                <a:srgbClr val="FFFFFF"/>
              </a:solidFill>
              <a:effectLst/>
              <a:latin typeface="Arial" pitchFamily="34" charset="0"/>
              <a:ea typeface="微软雅黑 Light"/>
              <a:cs typeface="微软雅黑 Light"/>
            </a:endParaRPr>
          </a:p>
        </p:txBody>
      </p:sp>
      <p:sp>
        <p:nvSpPr>
          <p:cNvPr id="5" name="椭圆 2"/>
          <p:cNvSpPr>
            <a:spLocks noChangeArrowheads="1"/>
          </p:cNvSpPr>
          <p:nvPr/>
        </p:nvSpPr>
        <p:spPr bwMode="auto">
          <a:xfrm>
            <a:off x="5651500" y="2859088"/>
            <a:ext cx="871538" cy="871537"/>
          </a:xfrm>
          <a:prstGeom prst="ellipse">
            <a:avLst/>
          </a:prstGeom>
          <a:solidFill>
            <a:srgbClr val="006699"/>
          </a:solidFill>
          <a:ln w="12700" algn="ctr">
            <a:noFill/>
            <a:miter lim="800000"/>
            <a:headEnd/>
            <a:tailEnd/>
          </a:ln>
        </p:spPr>
        <p:txBody>
          <a:bodyPr anchor="ctr"/>
          <a:lstStyle/>
          <a:p>
            <a:pPr defTabSz="685800"/>
            <a:r>
              <a:rPr lang="en-US" altLang="zh-CN" sz="2400">
                <a:solidFill>
                  <a:srgbClr val="FFFFFF"/>
                </a:solidFill>
                <a:effectLst/>
                <a:latin typeface="Arial" pitchFamily="34" charset="0"/>
                <a:ea typeface="微软雅黑 Light"/>
                <a:cs typeface="微软雅黑 Light"/>
              </a:rPr>
              <a:t>04</a:t>
            </a:r>
            <a:endParaRPr lang="zh-CN" altLang="en-US" sz="2400">
              <a:solidFill>
                <a:srgbClr val="FFFFFF"/>
              </a:solidFill>
              <a:effectLst/>
              <a:latin typeface="Arial" pitchFamily="34" charset="0"/>
              <a:ea typeface="微软雅黑 Light"/>
              <a:cs typeface="微软雅黑 Light"/>
            </a:endParaRPr>
          </a:p>
        </p:txBody>
      </p:sp>
      <p:sp>
        <p:nvSpPr>
          <p:cNvPr id="22" name="文本框 6">
            <a:extLst>
              <a:ext uri="{FF2B5EF4-FFF2-40B4-BE49-F238E27FC236}"/>
            </a:extLst>
          </p:cNvPr>
          <p:cNvSpPr txBox="1">
            <a:spLocks noChangeArrowheads="1"/>
          </p:cNvSpPr>
          <p:nvPr/>
        </p:nvSpPr>
        <p:spPr bwMode="auto">
          <a:xfrm>
            <a:off x="3276600" y="1347788"/>
            <a:ext cx="2520950" cy="396875"/>
          </a:xfrm>
          <a:prstGeom prst="rect">
            <a:avLst/>
          </a:prstGeom>
          <a:noFill/>
          <a:ln>
            <a:noFill/>
          </a:ln>
          <a:extLst/>
        </p:spPr>
        <p:txBody>
          <a:bodyPr>
            <a:spAutoFit/>
          </a:bodyPr>
          <a:lstStyle/>
          <a:p>
            <a:pPr algn="l" defTabSz="685800"/>
            <a:r>
              <a:rPr lang="zh-CN" altLang="en-US">
                <a:solidFill>
                  <a:srgbClr val="29323F"/>
                </a:solidFill>
                <a:effectLst/>
                <a:cs typeface="微软雅黑 Light"/>
              </a:rPr>
              <a:t>目录内容</a:t>
            </a:r>
            <a:endParaRPr lang="zh-CN" altLang="en-US">
              <a:solidFill>
                <a:schemeClr val="accent1"/>
              </a:solidFill>
              <a:effectLst/>
              <a:cs typeface="微软雅黑 Light"/>
            </a:endParaRPr>
          </a:p>
        </p:txBody>
      </p:sp>
      <p:sp>
        <p:nvSpPr>
          <p:cNvPr id="6" name="文本框 6">
            <a:extLst>
              <a:ext uri="{FF2B5EF4-FFF2-40B4-BE49-F238E27FC236}"/>
            </a:extLst>
          </p:cNvPr>
          <p:cNvSpPr txBox="1">
            <a:spLocks noChangeArrowheads="1"/>
          </p:cNvSpPr>
          <p:nvPr/>
        </p:nvSpPr>
        <p:spPr bwMode="auto">
          <a:xfrm>
            <a:off x="6588125" y="1347788"/>
            <a:ext cx="2520950" cy="396875"/>
          </a:xfrm>
          <a:prstGeom prst="rect">
            <a:avLst/>
          </a:prstGeom>
          <a:noFill/>
          <a:ln>
            <a:noFill/>
          </a:ln>
          <a:extLst/>
        </p:spPr>
        <p:txBody>
          <a:bodyPr>
            <a:spAutoFit/>
          </a:bodyPr>
          <a:lstStyle/>
          <a:p>
            <a:pPr algn="l" defTabSz="685800"/>
            <a:r>
              <a:rPr lang="zh-CN" altLang="en-US">
                <a:solidFill>
                  <a:srgbClr val="29323F"/>
                </a:solidFill>
                <a:effectLst/>
                <a:cs typeface="微软雅黑 Light"/>
              </a:rPr>
              <a:t>目录内容</a:t>
            </a:r>
            <a:endParaRPr lang="zh-CN" altLang="en-US">
              <a:solidFill>
                <a:schemeClr val="accent1"/>
              </a:solidFill>
              <a:effectLst/>
              <a:cs typeface="微软雅黑 Light"/>
            </a:endParaRPr>
          </a:p>
        </p:txBody>
      </p:sp>
      <p:sp>
        <p:nvSpPr>
          <p:cNvPr id="7" name="文本框 6">
            <a:extLst>
              <a:ext uri="{FF2B5EF4-FFF2-40B4-BE49-F238E27FC236}"/>
            </a:extLst>
          </p:cNvPr>
          <p:cNvSpPr txBox="1">
            <a:spLocks noChangeArrowheads="1"/>
          </p:cNvSpPr>
          <p:nvPr/>
        </p:nvSpPr>
        <p:spPr bwMode="auto">
          <a:xfrm>
            <a:off x="3348038" y="3076575"/>
            <a:ext cx="2520950" cy="396875"/>
          </a:xfrm>
          <a:prstGeom prst="rect">
            <a:avLst/>
          </a:prstGeom>
          <a:noFill/>
          <a:ln>
            <a:noFill/>
          </a:ln>
          <a:extLst/>
        </p:spPr>
        <p:txBody>
          <a:bodyPr>
            <a:spAutoFit/>
          </a:bodyPr>
          <a:lstStyle/>
          <a:p>
            <a:pPr algn="l" defTabSz="685800"/>
            <a:r>
              <a:rPr lang="zh-CN" altLang="en-US">
                <a:solidFill>
                  <a:srgbClr val="29323F"/>
                </a:solidFill>
                <a:effectLst/>
                <a:cs typeface="微软雅黑 Light"/>
              </a:rPr>
              <a:t>目录内容</a:t>
            </a:r>
            <a:endParaRPr lang="zh-CN" altLang="en-US">
              <a:solidFill>
                <a:schemeClr val="accent1"/>
              </a:solidFill>
              <a:effectLst/>
              <a:cs typeface="微软雅黑 Light"/>
            </a:endParaRPr>
          </a:p>
        </p:txBody>
      </p:sp>
      <p:sp>
        <p:nvSpPr>
          <p:cNvPr id="8" name="文本框 6">
            <a:extLst>
              <a:ext uri="{FF2B5EF4-FFF2-40B4-BE49-F238E27FC236}"/>
            </a:extLst>
          </p:cNvPr>
          <p:cNvSpPr txBox="1">
            <a:spLocks noChangeArrowheads="1"/>
          </p:cNvSpPr>
          <p:nvPr/>
        </p:nvSpPr>
        <p:spPr bwMode="auto">
          <a:xfrm>
            <a:off x="6623050" y="3076575"/>
            <a:ext cx="2520950" cy="396875"/>
          </a:xfrm>
          <a:prstGeom prst="rect">
            <a:avLst/>
          </a:prstGeom>
          <a:noFill/>
          <a:ln>
            <a:noFill/>
          </a:ln>
          <a:extLst/>
        </p:spPr>
        <p:txBody>
          <a:bodyPr>
            <a:spAutoFit/>
          </a:bodyPr>
          <a:lstStyle/>
          <a:p>
            <a:pPr algn="l" defTabSz="685800"/>
            <a:r>
              <a:rPr lang="zh-CN" altLang="en-US">
                <a:solidFill>
                  <a:srgbClr val="29323F"/>
                </a:solidFill>
                <a:effectLst/>
                <a:cs typeface="微软雅黑 Light"/>
              </a:rPr>
              <a:t>目录内容</a:t>
            </a:r>
            <a:endParaRPr lang="zh-CN" altLang="en-US">
              <a:solidFill>
                <a:schemeClr val="accent1"/>
              </a:solidFill>
              <a:effectLst/>
              <a:cs typeface="微软雅黑 Light"/>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文本框 58370"/>
          <p:cNvSpPr txBox="1">
            <a:spLocks noChangeArrowheads="1"/>
          </p:cNvSpPr>
          <p:nvPr/>
        </p:nvSpPr>
        <p:spPr bwMode="auto">
          <a:xfrm>
            <a:off x="539750" y="771525"/>
            <a:ext cx="8305800" cy="968375"/>
          </a:xfrm>
          <a:prstGeom prst="rect">
            <a:avLst/>
          </a:prstGeom>
          <a:noFill/>
          <a:ln w="9525">
            <a:noFill/>
            <a:miter lim="800000"/>
            <a:headEnd/>
            <a:tailEnd/>
          </a:ln>
        </p:spPr>
        <p:txBody>
          <a:bodyPr>
            <a:spAutoFit/>
          </a:bodyPr>
          <a:lstStyle/>
          <a:p>
            <a:pPr algn="l">
              <a:lnSpc>
                <a:spcPct val="120000"/>
              </a:lnSpc>
            </a:pPr>
            <a:r>
              <a:rPr lang="en-US" altLang="zh-CN" sz="2400" b="1">
                <a:effectLst/>
              </a:rPr>
              <a:t>    </a:t>
            </a:r>
            <a:r>
              <a:rPr lang="zh-CN" altLang="en-US" sz="2400" b="1">
                <a:effectLst/>
              </a:rPr>
              <a:t>主要内容</a:t>
            </a:r>
          </a:p>
          <a:p>
            <a:pPr algn="l">
              <a:lnSpc>
                <a:spcPct val="120000"/>
              </a:lnSpc>
            </a:pPr>
            <a:endParaRPr lang="en-US" altLang="zh-CN" sz="2400">
              <a:effectLst/>
            </a:endParaRPr>
          </a:p>
        </p:txBody>
      </p:sp>
      <p:sp>
        <p:nvSpPr>
          <p:cNvPr id="297989" name="Rectangle 5"/>
          <p:cNvSpPr>
            <a:spLocks noChangeArrowheads="1"/>
          </p:cNvSpPr>
          <p:nvPr/>
        </p:nvSpPr>
        <p:spPr bwMode="auto">
          <a:xfrm>
            <a:off x="1187450" y="1419225"/>
            <a:ext cx="6767513" cy="2282825"/>
          </a:xfrm>
          <a:prstGeom prst="rect">
            <a:avLst/>
          </a:prstGeom>
          <a:noFill/>
          <a:ln w="9525" algn="ctr">
            <a:noFill/>
            <a:miter lim="800000"/>
            <a:headEnd/>
            <a:tailEnd/>
          </a:ln>
          <a:effectLst/>
        </p:spPr>
        <p:txBody>
          <a:bodyPr>
            <a:spAutoFit/>
          </a:bodyPr>
          <a:lstStyle/>
          <a:p>
            <a:pPr algn="l">
              <a:lnSpc>
                <a:spcPct val="120000"/>
              </a:lnSpc>
            </a:pPr>
            <a:r>
              <a:rPr lang="zh-CN" altLang="en-US">
                <a:effectLst/>
              </a:rPr>
              <a:t>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  文本内容</a:t>
            </a:r>
            <a:r>
              <a:rPr lang="zh-CN" altLang="en-US" b="1">
                <a:effectLst/>
              </a:rPr>
              <a:t> </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6418" name="Picture 2" descr="江西省医学会超声医学分会背景"/>
          <p:cNvPicPr>
            <a:picLocks noChangeAspect="1" noChangeArrowheads="1"/>
          </p:cNvPicPr>
          <p:nvPr/>
        </p:nvPicPr>
        <p:blipFill>
          <a:blip r:embed="rId2" cstate="print"/>
          <a:srcRect/>
          <a:stretch>
            <a:fillRect/>
          </a:stretch>
        </p:blipFill>
        <p:spPr bwMode="auto">
          <a:xfrm>
            <a:off x="0" y="0"/>
            <a:ext cx="9144000" cy="5143500"/>
          </a:xfrm>
          <a:prstGeom prst="rect">
            <a:avLst/>
          </a:prstGeom>
          <a:noFill/>
        </p:spPr>
      </p:pic>
      <p:sp>
        <p:nvSpPr>
          <p:cNvPr id="20" name="原创设计师QQ598969553        _13"/>
          <p:cNvSpPr txBox="1">
            <a:spLocks noChangeArrowheads="1"/>
          </p:cNvSpPr>
          <p:nvPr/>
        </p:nvSpPr>
        <p:spPr bwMode="auto">
          <a:xfrm>
            <a:off x="0" y="1779588"/>
            <a:ext cx="9144000" cy="984250"/>
          </a:xfrm>
          <a:prstGeom prst="rect">
            <a:avLst/>
          </a:prstGeom>
          <a:noFill/>
          <a:ln w="9525">
            <a:noFill/>
            <a:miter lim="800000"/>
            <a:headEnd/>
            <a:tailEnd/>
          </a:ln>
        </p:spPr>
        <p:txBody>
          <a:bodyPr lIns="68571" tIns="34285" rIns="68571" bIns="34285">
            <a:spAutoFit/>
          </a:bodyPr>
          <a:lstStyle/>
          <a:p>
            <a:r>
              <a:rPr lang="en-US" altLang="zh-CN" sz="6000" b="1">
                <a:solidFill>
                  <a:schemeClr val="bg1"/>
                </a:solidFill>
                <a:effectLst/>
              </a:rPr>
              <a:t>THANK  YOU</a:t>
            </a:r>
          </a:p>
        </p:txBody>
      </p:sp>
      <p:sp>
        <p:nvSpPr>
          <p:cNvPr id="2" name="原创设计师QQ598969553        _13"/>
          <p:cNvSpPr txBox="1">
            <a:spLocks noChangeArrowheads="1"/>
          </p:cNvSpPr>
          <p:nvPr/>
        </p:nvSpPr>
        <p:spPr bwMode="auto">
          <a:xfrm>
            <a:off x="2843213" y="411163"/>
            <a:ext cx="6300787" cy="404812"/>
          </a:xfrm>
          <a:prstGeom prst="rect">
            <a:avLst/>
          </a:prstGeom>
          <a:noFill/>
          <a:ln w="9525">
            <a:noFill/>
            <a:miter lim="800000"/>
            <a:headEnd/>
            <a:tailEnd/>
          </a:ln>
        </p:spPr>
        <p:txBody>
          <a:bodyPr lIns="68571" tIns="34285" rIns="68571" bIns="34285">
            <a:spAutoFit/>
          </a:bodyPr>
          <a:lstStyle/>
          <a:p>
            <a:pPr algn="l"/>
            <a:r>
              <a:rPr lang="zh-CN" altLang="en-US" sz="2200" b="1">
                <a:solidFill>
                  <a:schemeClr val="bg1"/>
                </a:solidFill>
                <a:effectLst/>
              </a:rPr>
              <a:t>江西省医学会超声医学分会第十九次学术年会</a:t>
            </a:r>
          </a:p>
        </p:txBody>
      </p:sp>
      <p:sp>
        <p:nvSpPr>
          <p:cNvPr id="28" name="原创设计师QQ598969553        _21"/>
          <p:cNvSpPr txBox="1">
            <a:spLocks noChangeArrowheads="1"/>
          </p:cNvSpPr>
          <p:nvPr/>
        </p:nvSpPr>
        <p:spPr bwMode="auto">
          <a:xfrm>
            <a:off x="2195513" y="3651250"/>
            <a:ext cx="5113337" cy="336550"/>
          </a:xfrm>
          <a:prstGeom prst="rect">
            <a:avLst/>
          </a:prstGeom>
          <a:noFill/>
          <a:ln w="9525">
            <a:noFill/>
            <a:miter lim="800000"/>
            <a:headEnd/>
            <a:tailEnd/>
          </a:ln>
        </p:spPr>
        <p:txBody>
          <a:bodyPr>
            <a:spAutoFit/>
          </a:bodyPr>
          <a:lstStyle/>
          <a:p>
            <a:r>
              <a:rPr lang="zh-CN" altLang="en-US" sz="1600">
                <a:solidFill>
                  <a:schemeClr val="bg1"/>
                </a:solidFill>
                <a:effectLst/>
              </a:rPr>
              <a:t>江西 </a:t>
            </a:r>
            <a:r>
              <a:rPr lang="en-US" altLang="zh-CN" sz="1600">
                <a:solidFill>
                  <a:schemeClr val="bg1"/>
                </a:solidFill>
                <a:effectLst/>
              </a:rPr>
              <a:t>· </a:t>
            </a:r>
            <a:r>
              <a:rPr lang="zh-CN" altLang="en-US" sz="1600">
                <a:solidFill>
                  <a:schemeClr val="bg1"/>
                </a:solidFill>
                <a:effectLst/>
              </a:rPr>
              <a:t>南昌  </a:t>
            </a:r>
            <a:r>
              <a:rPr lang="en-US" altLang="zh-CN" sz="1600">
                <a:solidFill>
                  <a:schemeClr val="bg1"/>
                </a:solidFill>
                <a:effectLst/>
              </a:rPr>
              <a:t>2023.12.23</a:t>
            </a:r>
          </a:p>
        </p:txBody>
      </p:sp>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SCORM_RATE_SLIDES" val="1"/>
  <p:tag name="ISPRING_ULTRA_SCORM_SLIDE_COUNT" val="1"/>
</p:tagLst>
</file>

<file path=ppt/theme/theme1.xml><?xml version="1.0" encoding="utf-8"?>
<a:theme xmlns:a="http://schemas.openxmlformats.org/drawingml/2006/main" name="5">
  <a:themeElements>
    <a:clrScheme name="5 1">
      <a:dk1>
        <a:srgbClr val="000000"/>
      </a:dk1>
      <a:lt1>
        <a:srgbClr val="FFFFFF"/>
      </a:lt1>
      <a:dk2>
        <a:srgbClr val="44546A"/>
      </a:dk2>
      <a:lt2>
        <a:srgbClr val="E7E6E6"/>
      </a:lt2>
      <a:accent1>
        <a:srgbClr val="B71F22"/>
      </a:accent1>
      <a:accent2>
        <a:srgbClr val="252F32"/>
      </a:accent2>
      <a:accent3>
        <a:srgbClr val="FFFFFF"/>
      </a:accent3>
      <a:accent4>
        <a:srgbClr val="000000"/>
      </a:accent4>
      <a:accent5>
        <a:srgbClr val="D8ABAB"/>
      </a:accent5>
      <a:accent6>
        <a:srgbClr val="202A2C"/>
      </a:accent6>
      <a:hlink>
        <a:srgbClr val="0563C1"/>
      </a:hlink>
      <a:folHlink>
        <a:srgbClr val="954F72"/>
      </a:folHlink>
    </a:clrScheme>
    <a:fontScheme name="5">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 1">
        <a:dk1>
          <a:srgbClr val="000000"/>
        </a:dk1>
        <a:lt1>
          <a:srgbClr val="FFFFFF"/>
        </a:lt1>
        <a:dk2>
          <a:srgbClr val="44546A"/>
        </a:dk2>
        <a:lt2>
          <a:srgbClr val="E7E6E6"/>
        </a:lt2>
        <a:accent1>
          <a:srgbClr val="B71F22"/>
        </a:accent1>
        <a:accent2>
          <a:srgbClr val="252F32"/>
        </a:accent2>
        <a:accent3>
          <a:srgbClr val="FFFFFF"/>
        </a:accent3>
        <a:accent4>
          <a:srgbClr val="000000"/>
        </a:accent4>
        <a:accent5>
          <a:srgbClr val="D8ABAB"/>
        </a:accent5>
        <a:accent6>
          <a:srgbClr val="202A2C"/>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4">
  <a:themeElements>
    <a:clrScheme name="经典红色">
      <a:dk1>
        <a:sysClr val="windowText" lastClr="000000"/>
      </a:dk1>
      <a:lt1>
        <a:sysClr val="window" lastClr="FFFFFF"/>
      </a:lt1>
      <a:dk2>
        <a:srgbClr val="44546A"/>
      </a:dk2>
      <a:lt2>
        <a:srgbClr val="E7E6E6"/>
      </a:lt2>
      <a:accent1>
        <a:srgbClr val="B71F22"/>
      </a:accent1>
      <a:accent2>
        <a:srgbClr val="252F32"/>
      </a:accent2>
      <a:accent3>
        <a:srgbClr val="B71F22"/>
      </a:accent3>
      <a:accent4>
        <a:srgbClr val="252F32"/>
      </a:accent4>
      <a:accent5>
        <a:srgbClr val="B71F22"/>
      </a:accent5>
      <a:accent6>
        <a:srgbClr val="252F32"/>
      </a:accent6>
      <a:hlink>
        <a:srgbClr val="0563C1"/>
      </a:hlink>
      <a:folHlink>
        <a:srgbClr val="954F72"/>
      </a:folHlink>
    </a:clrScheme>
    <a:fontScheme name="1_4">
      <a:majorFont>
        <a:latin typeface=""/>
        <a:ea typeface="微软雅黑"/>
        <a:cs typeface=""/>
      </a:majorFont>
      <a:minorFont>
        <a:latin typeface=""/>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1506</TotalTime>
  <Words>113</Words>
  <Application>Microsoft Office PowerPoint</Application>
  <PresentationFormat>全屏显示(16:9)</PresentationFormat>
  <Paragraphs>19</Paragraphs>
  <Slides>4</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4</vt:i4>
      </vt:variant>
    </vt:vector>
  </HeadingPairs>
  <TitlesOfParts>
    <vt:vector size="12" baseType="lpstr">
      <vt:lpstr>宋体</vt:lpstr>
      <vt:lpstr>微软雅黑</vt:lpstr>
      <vt:lpstr>微软雅黑 Light</vt:lpstr>
      <vt:lpstr>Arial</vt:lpstr>
      <vt:lpstr>Calibri</vt:lpstr>
      <vt:lpstr>Impact</vt:lpstr>
      <vt:lpstr>5</vt:lpstr>
      <vt:lpstr>1_4</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213</cp:revision>
  <dcterms:created xsi:type="dcterms:W3CDTF">2015-10-16T03:54:15Z</dcterms:created>
  <dcterms:modified xsi:type="dcterms:W3CDTF">2023-11-27T03:40:56Z</dcterms:modified>
</cp:coreProperties>
</file>