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61" r:id="rId3"/>
    <p:sldId id="256" r:id="rId4"/>
    <p:sldId id="260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166D"/>
    <a:srgbClr val="80186E"/>
    <a:srgbClr val="8A18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190"/>
        <p:guide pos="3842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4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1343660" y="1484630"/>
            <a:ext cx="1871980" cy="2376170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tx1"/>
                </a:solidFill>
              </a:rPr>
              <a:t>头像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86485" y="4220845"/>
            <a:ext cx="2386965" cy="1060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</a:rPr>
              <a:t>姓名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单位</a:t>
            </a:r>
            <a:endParaRPr lang="en-US" altLang="zh-CN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439920" y="1340485"/>
            <a:ext cx="6901180" cy="47542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职务：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xxx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科室主任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职称：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主任医师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学术任职：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xxxx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学会主任委员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5" name="矩形 24"/>
          <p:cNvSpPr/>
          <p:nvPr>
            <p:custDataLst>
              <p:tags r:id="rId2"/>
            </p:custDataLst>
          </p:nvPr>
        </p:nvSpPr>
        <p:spPr>
          <a:xfrm>
            <a:off x="2135630" y="2132830"/>
            <a:ext cx="8717280" cy="829945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zh-CN" altLang="en-US" sz="4800" b="1" dirty="0">
                <a:solidFill>
                  <a:srgbClr val="8A186E"/>
                </a:solidFill>
                <a:latin typeface="微软雅黑" panose="020B0503020204020204" charset="-122"/>
                <a:ea typeface="微软雅黑" panose="020B0503020204020204" charset="-122"/>
              </a:rPr>
              <a:t>课题：第十八次放射学学术大会</a:t>
            </a:r>
            <a:endParaRPr lang="zh-CN" altLang="en-US" sz="4800" b="1" dirty="0">
              <a:solidFill>
                <a:srgbClr val="8A186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7" name="矩形: 圆角 26"/>
          <p:cNvSpPr/>
          <p:nvPr>
            <p:custDataLst>
              <p:tags r:id="rId3"/>
            </p:custDataLst>
          </p:nvPr>
        </p:nvSpPr>
        <p:spPr>
          <a:xfrm>
            <a:off x="2415665" y="3869660"/>
            <a:ext cx="2293067" cy="475354"/>
          </a:xfrm>
          <a:prstGeom prst="roundRect">
            <a:avLst>
              <a:gd name="adj" fmla="val 50000"/>
            </a:avLst>
          </a:prstGeom>
          <a:solidFill>
            <a:srgbClr val="7F166D"/>
          </a:solidFill>
          <a:ln>
            <a:noFill/>
          </a:ln>
          <a:effectLst>
            <a:outerShdw blurRad="698500" sx="102000" sy="102000" algn="ctr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6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8" name="矩形 27"/>
          <p:cNvSpPr/>
          <p:nvPr>
            <p:custDataLst>
              <p:tags r:id="rId4"/>
            </p:custDataLst>
          </p:nvPr>
        </p:nvSpPr>
        <p:spPr>
          <a:xfrm>
            <a:off x="2639433" y="3932980"/>
            <a:ext cx="1915380" cy="338554"/>
          </a:xfrm>
          <a:prstGeom prst="rect">
            <a:avLst/>
          </a:prstGeom>
          <a:noFill/>
          <a:ln>
            <a:noFill/>
          </a:ln>
          <a:effectLst>
            <a:outerShdw blurRad="698500" sx="102000" sy="102000" algn="ctr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汇报人：张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老师</a:t>
            </a:r>
            <a:endParaRPr lang="zh-CN" altLang="en-US" sz="16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4" name="直接连接符 3"/>
          <p:cNvCxnSpPr/>
          <p:nvPr>
            <p:custDataLst>
              <p:tags r:id="rId5"/>
            </p:custDataLst>
          </p:nvPr>
        </p:nvCxnSpPr>
        <p:spPr>
          <a:xfrm>
            <a:off x="2182233" y="3212876"/>
            <a:ext cx="1392817" cy="0"/>
          </a:xfrm>
          <a:prstGeom prst="line">
            <a:avLst/>
          </a:prstGeom>
          <a:ln w="19050">
            <a:solidFill>
              <a:srgbClr val="8018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commondata" val="eyJoZGlkIjoiY2ZmZGU0MGRmY2U0YWMwMGQ0YTc1ZDIwZDYxODczOD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</Words>
  <Application>WPS 演示</Application>
  <PresentationFormat/>
  <Paragraphs>16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Arial Unicode MS</vt:lpstr>
      <vt:lpstr>Calibri</vt:lpstr>
      <vt:lpstr>汉仪程行简</vt:lpstr>
      <vt:lpstr>默认设计模板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DL K</dc:creator>
  <cp:lastModifiedBy>☞Ν</cp:lastModifiedBy>
  <cp:revision>7</cp:revision>
  <dcterms:created xsi:type="dcterms:W3CDTF">2023-12-03T03:00:00Z</dcterms:created>
  <dcterms:modified xsi:type="dcterms:W3CDTF">2023-12-06T01:55:15Z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2052-12.1.0.16120</vt:lpwstr>
  </property>
  <property fmtid="{D5CDD505-2E9C-101B-9397-08002B2CF9AE}" pid="3" name="ICV">
    <vt:lpwstr>82FB2B25B7154924B66CF80C97E0E27E_12</vt:lpwstr>
  </property>
</Properties>
</file>