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32398970" cy="4320032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08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05" autoAdjust="0"/>
  </p:normalViewPr>
  <p:slideViewPr>
    <p:cSldViewPr snapToGrid="0" showGuides="1">
      <p:cViewPr varScale="1">
        <p:scale>
          <a:sx n="17" d="100"/>
          <a:sy n="17" d="100"/>
        </p:scale>
        <p:origin x="3096" y="180"/>
      </p:cViewPr>
      <p:guideLst>
        <p:guide orient="horz" pos="13508"/>
        <p:guide pos="10205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D92B4-A19A-421D-B442-5D7560CB36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9CEE5-455E-4B02-9000-6A4E54860F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59655" indent="0" algn="ctr">
              <a:buNone/>
              <a:defRPr sz="5670"/>
            </a:lvl4pPr>
            <a:lvl5pPr marL="6479540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963-6858-4BB9-9A01-A98F9F78E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0BB-C6A6-435B-81A0-F9A8AF749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963-6858-4BB9-9A01-A98F9F78E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0BB-C6A6-435B-81A0-F9A8AF749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963-6858-4BB9-9A01-A98F9F78E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0BB-C6A6-435B-81A0-F9A8AF749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963-6858-4BB9-9A01-A98F9F78E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0BB-C6A6-435B-81A0-F9A8AF749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7954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963-6858-4BB9-9A01-A98F9F78E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0BB-C6A6-435B-81A0-F9A8AF749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963-6858-4BB9-9A01-A98F9F78E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0BB-C6A6-435B-81A0-F9A8AF749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963-6858-4BB9-9A01-A98F9F78E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0BB-C6A6-435B-81A0-F9A8AF749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963-6858-4BB9-9A01-A98F9F78E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0BB-C6A6-435B-81A0-F9A8AF749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963-6858-4BB9-9A01-A98F9F78E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0BB-C6A6-435B-81A0-F9A8AF749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963-6858-4BB9-9A01-A98F9F78E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0BB-C6A6-435B-81A0-F9A8AF749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59655" indent="0">
              <a:buNone/>
              <a:defRPr sz="7085"/>
            </a:lvl4pPr>
            <a:lvl5pPr marL="6479540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963-6858-4BB9-9A01-A98F9F78E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0BB-C6A6-435B-81A0-F9A8AF749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3963-6858-4BB9-9A01-A98F9F78EE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9C0BB-C6A6-435B-81A0-F9A8AF7491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2957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4945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34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7954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862" y="84845"/>
            <a:ext cx="35345032" cy="43197267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091503" y="6138794"/>
            <a:ext cx="179153" cy="115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678" tIns="44338" rIns="88678" bIns="44338" numCol="1" anchor="ctr" anchorCtr="0" compatLnSpc="1">
            <a:spAutoFit/>
          </a:bodyPr>
          <a:lstStyle/>
          <a:p>
            <a:endParaRPr lang="zh-CN" altLang="en-US" sz="6925"/>
          </a:p>
        </p:txBody>
      </p:sp>
      <p:sp>
        <p:nvSpPr>
          <p:cNvPr id="10" name="TextBox 8"/>
          <p:cNvSpPr txBox="1"/>
          <p:nvPr/>
        </p:nvSpPr>
        <p:spPr>
          <a:xfrm>
            <a:off x="567299" y="10456639"/>
            <a:ext cx="31302181" cy="1599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zh-CN" alt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1955323" y="4304460"/>
            <a:ext cx="28617689" cy="143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725" b="1" dirty="0">
                <a:solidFill>
                  <a:srgbClr val="175D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Title</a:t>
            </a:r>
            <a:endParaRPr lang="zh-CN" altLang="en-US" sz="8725" b="1" dirty="0">
              <a:solidFill>
                <a:srgbClr val="175D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4"/>
          <p:cNvSpPr txBox="1"/>
          <p:nvPr/>
        </p:nvSpPr>
        <p:spPr>
          <a:xfrm>
            <a:off x="381917" y="39145316"/>
            <a:ext cx="1023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Publications:</a:t>
            </a:r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0116" y="40096840"/>
            <a:ext cx="28786414" cy="1787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				</a:t>
            </a:r>
            <a:endParaRPr lang="en-US" altLang="zh-C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endParaRPr lang="en-US" altLang="zh-C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5232" y="16918852"/>
            <a:ext cx="9331861" cy="1142309"/>
          </a:xfrm>
          <a:prstGeom prst="rect">
            <a:avLst/>
          </a:prstGeom>
          <a:solidFill>
            <a:srgbClr val="175D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378154" y="33102569"/>
            <a:ext cx="9251656" cy="763927"/>
          </a:xfrm>
          <a:prstGeom prst="rect">
            <a:avLst/>
          </a:prstGeom>
          <a:solidFill>
            <a:srgbClr val="175D39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43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676332" y="16918852"/>
            <a:ext cx="21421499" cy="1142309"/>
          </a:xfrm>
          <a:prstGeom prst="rect">
            <a:avLst/>
          </a:prstGeom>
          <a:solidFill>
            <a:srgbClr val="175D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654058" y="29709338"/>
            <a:ext cx="10950111" cy="865395"/>
          </a:xfrm>
          <a:prstGeom prst="rect">
            <a:avLst/>
          </a:prstGeom>
          <a:solidFill>
            <a:srgbClr val="175D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3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2059309" y="29716265"/>
            <a:ext cx="10042326" cy="865395"/>
          </a:xfrm>
          <a:prstGeom prst="rect">
            <a:avLst/>
          </a:prstGeom>
          <a:solidFill>
            <a:srgbClr val="175D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3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88281" y="10275852"/>
            <a:ext cx="31764747" cy="0"/>
          </a:xfrm>
          <a:prstGeom prst="line">
            <a:avLst/>
          </a:prstGeom>
          <a:ln w="19050" cap="flat" cmpd="sng" algn="ctr">
            <a:solidFill>
              <a:srgbClr val="175D3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8"/>
          <p:cNvSpPr txBox="1"/>
          <p:nvPr/>
        </p:nvSpPr>
        <p:spPr>
          <a:xfrm>
            <a:off x="9931673" y="5836644"/>
            <a:ext cx="12394877" cy="109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Name</a:t>
            </a:r>
            <a:endParaRPr lang="zh-CN" altLang="en-US" sz="65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77663" y="7045748"/>
            <a:ext cx="30302899" cy="1941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523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endParaRPr lang="en-US" altLang="zh-CN" sz="12545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5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Emails</a:t>
            </a:r>
            <a:endParaRPr lang="en-US" altLang="zh-CN" sz="1965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9416" y="16565086"/>
            <a:ext cx="9332336" cy="15920846"/>
          </a:xfrm>
          <a:prstGeom prst="rect">
            <a:avLst/>
          </a:prstGeom>
          <a:noFill/>
          <a:ln w="28575">
            <a:solidFill>
              <a:srgbClr val="175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65" dirty="0"/>
          </a:p>
        </p:txBody>
      </p:sp>
      <p:sp>
        <p:nvSpPr>
          <p:cNvPr id="56" name="矩形 55"/>
          <p:cNvSpPr/>
          <p:nvPr/>
        </p:nvSpPr>
        <p:spPr>
          <a:xfrm>
            <a:off x="10665942" y="16562535"/>
            <a:ext cx="21446073" cy="11930614"/>
          </a:xfrm>
          <a:prstGeom prst="rect">
            <a:avLst/>
          </a:prstGeom>
          <a:noFill/>
          <a:ln w="28575">
            <a:solidFill>
              <a:srgbClr val="175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65" dirty="0"/>
          </a:p>
        </p:txBody>
      </p:sp>
      <p:sp>
        <p:nvSpPr>
          <p:cNvPr id="57" name="矩形 56"/>
          <p:cNvSpPr/>
          <p:nvPr/>
        </p:nvSpPr>
        <p:spPr>
          <a:xfrm>
            <a:off x="10651523" y="29440194"/>
            <a:ext cx="10972416" cy="9288835"/>
          </a:xfrm>
          <a:prstGeom prst="rect">
            <a:avLst/>
          </a:prstGeom>
          <a:noFill/>
          <a:ln w="28575">
            <a:solidFill>
              <a:srgbClr val="175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65" dirty="0"/>
          </a:p>
        </p:txBody>
      </p:sp>
      <p:sp>
        <p:nvSpPr>
          <p:cNvPr id="58" name="矩形 57"/>
          <p:cNvSpPr/>
          <p:nvPr/>
        </p:nvSpPr>
        <p:spPr>
          <a:xfrm>
            <a:off x="22039365" y="29443305"/>
            <a:ext cx="10072650" cy="9288835"/>
          </a:xfrm>
          <a:prstGeom prst="rect">
            <a:avLst/>
          </a:prstGeom>
          <a:noFill/>
          <a:ln w="28575">
            <a:solidFill>
              <a:srgbClr val="175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65" dirty="0"/>
          </a:p>
        </p:txBody>
      </p:sp>
      <p:sp>
        <p:nvSpPr>
          <p:cNvPr id="59" name="矩形 58"/>
          <p:cNvSpPr/>
          <p:nvPr/>
        </p:nvSpPr>
        <p:spPr>
          <a:xfrm>
            <a:off x="378154" y="32878229"/>
            <a:ext cx="9251656" cy="5849707"/>
          </a:xfrm>
          <a:prstGeom prst="rect">
            <a:avLst/>
          </a:prstGeom>
          <a:noFill/>
          <a:ln w="28575">
            <a:solidFill>
              <a:srgbClr val="175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65" dirty="0"/>
          </a:p>
        </p:txBody>
      </p:sp>
      <p:sp>
        <p:nvSpPr>
          <p:cNvPr id="7" name="文本框 6"/>
          <p:cNvSpPr txBox="1"/>
          <p:nvPr/>
        </p:nvSpPr>
        <p:spPr>
          <a:xfrm>
            <a:off x="1638449" y="212446"/>
            <a:ext cx="303776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9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Symposium on Transmembrane Transporters</a:t>
            </a:r>
            <a:endParaRPr lang="en-US" altLang="zh-CN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81753" y="2139181"/>
            <a:ext cx="14918919" cy="130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8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channel and carrier functionality</a:t>
            </a:r>
            <a:endParaRPr lang="zh-CN" altLang="en-US" sz="785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图标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872" y="295884"/>
            <a:ext cx="3092933" cy="36907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215</Words>
  <Application>WPS 演示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等线 Light</vt:lpstr>
      <vt:lpstr>Calibri Light</vt:lpstr>
      <vt:lpstr>等线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liyggz@163.com</dc:creator>
  <cp:lastModifiedBy>小田</cp:lastModifiedBy>
  <cp:revision>35</cp:revision>
  <dcterms:created xsi:type="dcterms:W3CDTF">2021-05-09T04:05:00Z</dcterms:created>
  <dcterms:modified xsi:type="dcterms:W3CDTF">2023-12-28T05:58:41Z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AFF3058275FF444DA63AE8B603AD8043_13</vt:lpwstr>
  </property>
  <property fmtid="{D5CDD505-2E9C-101B-9397-08002B2CF9AE}" pid="3" name="KSOProductBuildVer">
    <vt:lpwstr>2052-12.1.0.16120</vt:lpwstr>
  </property>
</Properties>
</file>