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4199830" cy="5039995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1pPr>
    <a:lvl2pPr marL="0" marR="0" indent="4572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2pPr>
    <a:lvl3pPr marL="0" marR="0" indent="9144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3pPr>
    <a:lvl4pPr marL="0" marR="0" indent="13716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4pPr>
    <a:lvl5pPr marL="0" marR="0" indent="18288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5pPr>
    <a:lvl6pPr marL="0" marR="0" indent="22860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6pPr>
    <a:lvl7pPr marL="0" marR="0" indent="27432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7pPr>
    <a:lvl8pPr marL="0" marR="0" indent="32004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8pPr>
    <a:lvl9pPr marL="0" marR="0" indent="36576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2265589" y="685800"/>
            <a:ext cx="2326821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6305548" y="30111004"/>
            <a:ext cx="21578770" cy="625409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灯片标题"/>
          <p:cNvSpPr txBox="1"/>
          <p:nvPr>
            <p:ph type="title" hasCustomPrompt="1"/>
          </p:nvPr>
        </p:nvSpPr>
        <p:spPr>
          <a:xfrm>
            <a:off x="6310614" y="19526464"/>
            <a:ext cx="21578770" cy="1408886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100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议程标题"/>
          <p:cNvSpPr txBox="1"/>
          <p:nvPr>
            <p:ph type="title" hasCustomPrompt="1"/>
          </p:nvPr>
        </p:nvSpPr>
        <p:spPr>
          <a:xfrm>
            <a:off x="6310614" y="19526464"/>
            <a:ext cx="21578770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议程标题</a:t>
            </a:r>
          </a:p>
        </p:txBody>
      </p:sp>
      <p:sp>
        <p:nvSpPr>
          <p:cNvPr id="109" name="议程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议程副标题</a:t>
            </a:r>
          </a:p>
        </p:txBody>
      </p:sp>
      <p:sp>
        <p:nvSpPr>
          <p:cNvPr id="110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/>
          <a:lstStyle>
            <a:lvl1pPr>
              <a:spcBef>
                <a:spcPct val="1297000"/>
              </a:spcBef>
              <a:defRPr b="0" spc="-84"/>
            </a:lvl1pPr>
            <a:lvl2pPr>
              <a:spcBef>
                <a:spcPct val="1297000"/>
              </a:spcBef>
              <a:defRPr b="0" spc="-84"/>
            </a:lvl2pPr>
            <a:lvl3pPr>
              <a:spcBef>
                <a:spcPct val="1297000"/>
              </a:spcBef>
              <a:defRPr b="0" spc="-84"/>
            </a:lvl3pPr>
            <a:lvl4pPr>
              <a:spcBef>
                <a:spcPct val="1297000"/>
              </a:spcBef>
              <a:defRPr b="0" spc="-84"/>
            </a:lvl4pPr>
            <a:lvl5pPr>
              <a:spcBef>
                <a:spcPct val="1297000"/>
              </a:spcBef>
              <a:defRPr b="0" spc="-84"/>
            </a:lvl5pPr>
          </a:lstStyle>
          <a:p>
            <a:r>
              <a:t>议程主题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正文级别 1…"/>
          <p:cNvSpPr txBox="1"/>
          <p:nvPr>
            <p:ph type="body" sz="quarter" idx="1" hasCustomPrompt="1"/>
          </p:nvPr>
        </p:nvSpPr>
        <p:spPr>
          <a:xfrm>
            <a:off x="6310614" y="23298031"/>
            <a:ext cx="21578770" cy="3803938"/>
          </a:xfrm>
          <a:prstGeom prst="rect">
            <a:avLst/>
          </a:prstGeom>
        </p:spPr>
        <p:txBody>
          <a:bodyPr anchor="ctr"/>
          <a:lstStyle>
            <a:lvl1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  <a:lvl2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2pPr>
            <a:lvl3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3pPr>
            <a:lvl4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4pPr>
            <a:lvl5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5pPr>
          </a:lstStyle>
          <a:p>
            <a:r>
              <a:t>说明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文级别 1…"/>
          <p:cNvSpPr txBox="1"/>
          <p:nvPr>
            <p:ph type="body" sz="quarter" idx="1" hasCustomPrompt="1"/>
          </p:nvPr>
        </p:nvSpPr>
        <p:spPr>
          <a:xfrm>
            <a:off x="6310614" y="19522957"/>
            <a:ext cx="21578770" cy="7110043"/>
          </a:xfrm>
          <a:prstGeom prst="rect">
            <a:avLst/>
          </a:prstGeom>
        </p:spPr>
        <p:txBody>
          <a:bodyPr anchor="b"/>
          <a:lstStyle>
            <a:lvl1pPr algn="ctr" defTabSz="3734435">
              <a:lnSpc>
                <a:spcPct val="80000"/>
              </a:lnSpc>
              <a:defRPr sz="91685" spc="-382"/>
            </a:lvl1pPr>
            <a:lvl2pPr algn="ctr" defTabSz="3734435">
              <a:lnSpc>
                <a:spcPct val="80000"/>
              </a:lnSpc>
              <a:defRPr sz="91685" spc="-382"/>
            </a:lvl2pPr>
            <a:lvl3pPr algn="ctr" defTabSz="3734435">
              <a:lnSpc>
                <a:spcPct val="80000"/>
              </a:lnSpc>
              <a:defRPr sz="91685" spc="-382"/>
            </a:lvl3pPr>
            <a:lvl4pPr algn="ctr" defTabSz="3734435">
              <a:lnSpc>
                <a:spcPct val="80000"/>
              </a:lnSpc>
              <a:defRPr sz="91685" spc="-382"/>
            </a:lvl4pPr>
            <a:lvl5pPr algn="ctr" defTabSz="3734435">
              <a:lnSpc>
                <a:spcPct val="80000"/>
              </a:lnSpc>
              <a:defRPr sz="91685" spc="-382"/>
            </a:lvl5pPr>
          </a:lstStyle>
          <a:p>
            <a:r>
              <a:t>100%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27" name="事实信息"/>
          <p:cNvSpPr txBox="1"/>
          <p:nvPr>
            <p:ph type="body" sz="quarter" idx="21" hasCustomPrompt="1"/>
          </p:nvPr>
        </p:nvSpPr>
        <p:spPr>
          <a:xfrm>
            <a:off x="6310614" y="26578673"/>
            <a:ext cx="21578770" cy="917799"/>
          </a:xfrm>
          <a:prstGeom prst="rect">
            <a:avLst/>
          </a:prstGeom>
        </p:spPr>
        <p:txBody>
          <a:bodyPr lIns="18709" tIns="18709" rIns="18709" bIns="18709"/>
          <a:lstStyle>
            <a:lvl1pPr algn="ctr" defTabSz="505460">
              <a:defRPr sz="8065"/>
            </a:lvl1pPr>
          </a:lstStyle>
          <a:p>
            <a:r>
              <a:t>事实信息</a:t>
            </a:r>
          </a:p>
        </p:txBody>
      </p:sp>
      <p:sp>
        <p:nvSpPr>
          <p:cNvPr id="12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7512297" y="28948108"/>
            <a:ext cx="19839436" cy="625411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属性</a:t>
            </a:r>
          </a:p>
        </p:txBody>
      </p:sp>
      <p:sp>
        <p:nvSpPr>
          <p:cNvPr id="136" name="正文级别 1…"/>
          <p:cNvSpPr txBox="1"/>
          <p:nvPr>
            <p:ph type="body" sz="quarter" idx="1" hasCustomPrompt="1"/>
          </p:nvPr>
        </p:nvSpPr>
        <p:spPr>
          <a:xfrm>
            <a:off x="6848266" y="23316702"/>
            <a:ext cx="20503467" cy="3766595"/>
          </a:xfrm>
          <a:prstGeom prst="rect">
            <a:avLst/>
          </a:prstGeom>
        </p:spPr>
        <p:txBody>
          <a:bodyPr/>
          <a:lstStyle>
            <a:lvl1pPr marL="2348865" indent="-172656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  <a:lvl2pPr marL="2348865" indent="-62928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2pPr>
            <a:lvl3pPr marL="2348865" indent="46799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3pPr>
            <a:lvl4pPr marL="2348865" indent="156527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4pPr>
            <a:lvl5pPr marL="2348865" indent="266255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5pPr>
          </a:lstStyle>
          <a:p>
            <a:r>
              <a:t>“著名引文”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配有炒饭、水煮蛋和一双筷子"/>
          <p:cNvSpPr/>
          <p:nvPr>
            <p:ph type="pic" sz="quarter" idx="21"/>
          </p:nvPr>
        </p:nvSpPr>
        <p:spPr>
          <a:xfrm>
            <a:off x="20604989" y="19464118"/>
            <a:ext cx="7306294" cy="5841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5" name="一碗三文鱼饼、沙拉和鹰嘴豆泥"/>
          <p:cNvSpPr/>
          <p:nvPr>
            <p:ph type="pic" sz="quarter" idx="22"/>
          </p:nvPr>
        </p:nvSpPr>
        <p:spPr>
          <a:xfrm>
            <a:off x="18384745" y="22372582"/>
            <a:ext cx="10253035" cy="11929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6" name="一碗宽意大利面配有欧芹黄油、烤榛子和帕尔马干酪"/>
          <p:cNvSpPr/>
          <p:nvPr>
            <p:ph type="pic" sz="quarter" idx="23"/>
          </p:nvPr>
        </p:nvSpPr>
        <p:spPr>
          <a:xfrm>
            <a:off x="4988449" y="18952876"/>
            <a:ext cx="16315044" cy="122323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配有炒饭、水煮蛋和一双筷子"/>
          <p:cNvSpPr/>
          <p:nvPr>
            <p:ph type="pic" sz="half" idx="21"/>
          </p:nvPr>
        </p:nvSpPr>
        <p:spPr>
          <a:xfrm>
            <a:off x="3815961" y="13042426"/>
            <a:ext cx="26568076" cy="21247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鳄梨和酸橙"/>
          <p:cNvSpPr/>
          <p:nvPr>
            <p:ph type="pic" sz="half" idx="21"/>
          </p:nvPr>
        </p:nvSpPr>
        <p:spPr>
          <a:xfrm>
            <a:off x="3990585" y="17194704"/>
            <a:ext cx="26268721" cy="157279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6310614" y="25461854"/>
            <a:ext cx="21578770" cy="4563767"/>
          </a:xfrm>
          <a:prstGeom prst="rect">
            <a:avLst/>
          </a:prstGeom>
        </p:spPr>
        <p:txBody>
          <a:bodyPr/>
          <a:lstStyle/>
          <a:p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6311786" y="19552617"/>
            <a:ext cx="21576430" cy="625411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6310614" y="29865590"/>
            <a:ext cx="21578770" cy="1096665"/>
          </a:xfrm>
          <a:prstGeom prst="rect">
            <a:avLst/>
          </a:prstGeom>
        </p:spPr>
        <p:txBody>
          <a:bodyPr/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三文鱼饼、沙拉和鹰嘴豆泥"/>
          <p:cNvSpPr/>
          <p:nvPr>
            <p:ph type="pic" sz="quarter" idx="21"/>
          </p:nvPr>
        </p:nvSpPr>
        <p:spPr>
          <a:xfrm>
            <a:off x="15902563" y="18267064"/>
            <a:ext cx="11928027" cy="13878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6310614" y="19713505"/>
            <a:ext cx="9604424" cy="5775423"/>
          </a:xfrm>
          <a:prstGeom prst="rect">
            <a:avLst/>
          </a:prstGeom>
        </p:spPr>
        <p:txBody>
          <a:bodyPr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6310614" y="25398895"/>
            <a:ext cx="9604424" cy="5287600"/>
          </a:xfrm>
          <a:prstGeom prst="rect">
            <a:avLst/>
          </a:prstGeom>
        </p:spPr>
        <p:txBody>
          <a:bodyPr/>
          <a:lstStyle/>
          <a:p>
            <a:r>
              <a:t>幻灯片副标题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6588089" y="30629249"/>
            <a:ext cx="1011547" cy="1052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xfrm>
            <a:off x="6310614" y="19526464"/>
            <a:ext cx="21578770" cy="1407132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 numCol="2" spcCol="449538"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2" name="一碗宽意大利面配有欧芹黄油、烤榛子和帕尔马干酪"/>
          <p:cNvSpPr/>
          <p:nvPr>
            <p:ph type="pic" sz="quarter" idx="22"/>
          </p:nvPr>
        </p:nvSpPr>
        <p:spPr>
          <a:xfrm>
            <a:off x="17099999" y="18066705"/>
            <a:ext cx="10721983" cy="14291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7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7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8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8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节标题"/>
          <p:cNvSpPr txBox="1"/>
          <p:nvPr>
            <p:ph type="title" hasCustomPrompt="1"/>
          </p:nvPr>
        </p:nvSpPr>
        <p:spPr>
          <a:xfrm>
            <a:off x="6310612" y="22918115"/>
            <a:ext cx="21578773" cy="456377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</a:lstStyle>
          <a:p>
            <a:r>
              <a:t>章节标题</a:t>
            </a:r>
          </a:p>
        </p:txBody>
      </p:sp>
      <p:sp>
        <p:nvSpPr>
          <p:cNvPr id="92" name="幻灯片编号"/>
          <p:cNvSpPr txBox="1"/>
          <p:nvPr>
            <p:ph type="sldNum" sz="quarter" idx="2"/>
          </p:nvPr>
        </p:nvSpPr>
        <p:spPr>
          <a:xfrm>
            <a:off x="16588089" y="30629249"/>
            <a:ext cx="1011547" cy="1052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演示文稿标题"/>
          <p:cNvSpPr txBox="1"/>
          <p:nvPr>
            <p:ph type="title" hasCustomPrompt="1"/>
          </p:nvPr>
        </p:nvSpPr>
        <p:spPr>
          <a:xfrm>
            <a:off x="6310612" y="20994789"/>
            <a:ext cx="21578773" cy="4563770"/>
          </a:xfrm>
          <a:prstGeom prst="rect">
            <a:avLst/>
          </a:prstGeom>
          <a:ln w="3175">
            <a:miter lim="400000"/>
          </a:ln>
        </p:spPr>
        <p:txBody>
          <a:bodyPr lIns="20787" tIns="20787" rIns="20787" bIns="20787" anchor="b">
            <a:normAutofit/>
          </a:bodyPr>
          <a:lstStyle/>
          <a:p>
            <a:r>
              <a:t>演示文稿标题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6305550" y="25558557"/>
            <a:ext cx="21578768" cy="1870396"/>
          </a:xfrm>
          <a:prstGeom prst="rect">
            <a:avLst/>
          </a:prstGeom>
          <a:ln w="3175">
            <a:miter lim="400000"/>
          </a:ln>
        </p:spPr>
        <p:txBody>
          <a:bodyPr lIns="20787" tIns="20787" rIns="20787" bIns="20787">
            <a:normAutofit/>
          </a:bodyPr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6588089" y="30625091"/>
            <a:ext cx="1011547" cy="1052664"/>
          </a:xfrm>
          <a:prstGeom prst="rect">
            <a:avLst/>
          </a:prstGeom>
          <a:ln w="3175">
            <a:miter lim="400000"/>
          </a:ln>
        </p:spPr>
        <p:txBody>
          <a:bodyPr wrap="none" lIns="20787" tIns="20787" rIns="20787" bIns="20787" anchor="b">
            <a:spAutoFit/>
          </a:bodyPr>
          <a:lstStyle>
            <a:lvl1pPr algn="ctr" defTabSz="894715">
              <a:lnSpc>
                <a:spcPct val="100000"/>
              </a:lnSpc>
              <a:spcBef>
                <a:spcPct val="1000"/>
              </a:spcBef>
              <a:defRPr sz="624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963025" rtl="0" latinLnBrk="0">
        <a:lnSpc>
          <a:spcPct val="80000"/>
        </a:lnSpc>
        <a:spcBef>
          <a:spcPct val="1000"/>
        </a:spcBef>
        <a:spcAft>
          <a:spcPts val="0"/>
        </a:spcAft>
        <a:buClrTx/>
        <a:buSzTx/>
        <a:buFontTx/>
        <a:buNone/>
        <a:defRPr sz="4224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4572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9144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13716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18288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22860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27432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32004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36576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0" marR="0" indent="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109728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219456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329184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438912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548640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658368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7681595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8778875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bodyStyle>
    <p:otherStyle>
      <a:lvl1pPr marL="0" marR="0" indent="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109728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219456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329184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438912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548640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658368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7681595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8778875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ty/n1f7l8bs7495lkp0vkh2q8m80000gn/T/com.kingsoft.wpsoffice.mac/picturecompress_20240115201623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265"/>
            <a:ext cx="34199830" cy="43199685"/>
          </a:xfrm>
          <a:prstGeom prst="rect">
            <a:avLst/>
          </a:prstGeom>
        </p:spPr>
      </p:pic>
      <p:pic>
        <p:nvPicPr>
          <p:cNvPr id="171" name="图像" descr="图像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85" y="-74930"/>
            <a:ext cx="34199999" cy="7200000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72" name="海报有效编辑区域…"/>
          <p:cNvSpPr txBox="1"/>
          <p:nvPr/>
        </p:nvSpPr>
        <p:spPr>
          <a:xfrm>
            <a:off x="8099425" y="20663535"/>
            <a:ext cx="17149445" cy="6776085"/>
          </a:xfrm>
          <a:prstGeom prst="rect">
            <a:avLst/>
          </a:prstGeom>
          <a:ln w="3175">
            <a:miter lim="400000"/>
          </a:ln>
        </p:spPr>
        <p:txBody>
          <a:bodyPr wrap="none" lIns="20787" tIns="20787" rIns="20787" bIns="20787" anchor="ctr">
            <a:noAutofit/>
          </a:bodyPr>
          <a:lstStyle/>
          <a:p>
            <a:pPr algn="ctr"/>
            <a:r>
              <a:rPr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海报有效编辑区域</a:t>
            </a:r>
            <a:endParaRPr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ctr"/>
            <a:r>
              <a:rPr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高120cm*宽95cm</a:t>
            </a:r>
            <a:endParaRPr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ctr" defTabSz="126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l" defTabSz="3734435" rtl="0" fontAlgn="auto" latinLnBrk="0" hangingPunct="0">
          <a:lnSpc>
            <a:spcPct val="90000"/>
          </a:lnSpc>
          <a:spcBef>
            <a:spcPts val="6800"/>
          </a:spcBef>
          <a:spcAft>
            <a:spcPts val="0"/>
          </a:spcAft>
          <a:buClrTx/>
          <a:buSzTx/>
          <a:buFontTx/>
          <a:buNone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ctr" defTabSz="126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l" defTabSz="3734435" rtl="0" fontAlgn="auto" latinLnBrk="0" hangingPunct="0">
          <a:lnSpc>
            <a:spcPct val="90000"/>
          </a:lnSpc>
          <a:spcBef>
            <a:spcPts val="6800"/>
          </a:spcBef>
          <a:spcAft>
            <a:spcPts val="0"/>
          </a:spcAft>
          <a:buClrTx/>
          <a:buSzTx/>
          <a:buFontTx/>
          <a:buNone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文字</Application>
  <PresentationFormat/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宋体</vt:lpstr>
      <vt:lpstr>Wingdings</vt:lpstr>
      <vt:lpstr>Helvetica Neue</vt:lpstr>
      <vt:lpstr>Helvetica Neue Medium</vt:lpstr>
      <vt:lpstr>宋体</vt:lpstr>
      <vt:lpstr>汉仪书宋二KW</vt:lpstr>
      <vt:lpstr>微软雅黑</vt:lpstr>
      <vt:lpstr>汉仪旗黑</vt:lpstr>
      <vt:lpstr>Arial Unicode MS</vt:lpstr>
      <vt:lpstr>Helvetica Neue</vt:lpstr>
      <vt:lpstr>Calibri</vt:lpstr>
      <vt:lpstr>CloudZongYiGBK1.0 Regular</vt:lpstr>
      <vt:lpstr>苹方-简</vt:lpstr>
      <vt:lpstr>楷体</vt:lpstr>
      <vt:lpstr>汉仪楷体KW</vt:lpstr>
      <vt:lpstr>Songti SC Regular</vt:lpstr>
      <vt:lpstr>21_BasicWhite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桐桐桐zz</cp:lastModifiedBy>
  <cp:revision>1</cp:revision>
  <dcterms:created xsi:type="dcterms:W3CDTF">2024-01-15T12:18:31Z</dcterms:created>
  <dcterms:modified xsi:type="dcterms:W3CDTF">2024-01-15T12:18:31Z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74F85718E9879E569722A565289BA01F_43</vt:lpwstr>
  </property>
  <property fmtid="{D5CDD505-2E9C-101B-9397-08002B2CF9AE}" pid="3" name="KSOProductBuildVer">
    <vt:lpwstr>2052-6.3.0.8471</vt:lpwstr>
  </property>
</Properties>
</file>