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9" r:id="rId4"/>
    <p:sldId id="260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3E6"/>
    <a:srgbClr val="3366FF"/>
    <a:srgbClr val="0070C0"/>
    <a:srgbClr val="72A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AF8-126C-4F3B-9E0D-F2DB2783F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EA4D-3055-4A61-B97C-F7A9A4042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AF8-126C-4F3B-9E0D-F2DB2783F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EA4D-3055-4A61-B97C-F7A9A4042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AF8-126C-4F3B-9E0D-F2DB2783F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EA4D-3055-4A61-B97C-F7A9A4042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AF8-126C-4F3B-9E0D-F2DB2783F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EA4D-3055-4A61-B97C-F7A9A4042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AF8-126C-4F3B-9E0D-F2DB2783F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EA4D-3055-4A61-B97C-F7A9A4042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AF8-126C-4F3B-9E0D-F2DB2783F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EA4D-3055-4A61-B97C-F7A9A4042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AF8-126C-4F3B-9E0D-F2DB2783F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EA4D-3055-4A61-B97C-F7A9A4042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AF8-126C-4F3B-9E0D-F2DB2783F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EA4D-3055-4A61-B97C-F7A9A4042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AF8-126C-4F3B-9E0D-F2DB2783F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EA4D-3055-4A61-B97C-F7A9A4042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AF8-126C-4F3B-9E0D-F2DB2783F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EA4D-3055-4A61-B97C-F7A9A4042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AF8-126C-4F3B-9E0D-F2DB2783F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EA4D-3055-4A61-B97C-F7A9A4042B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BDAF8-126C-4F3B-9E0D-F2DB2783F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5EA4D-3055-4A61-B97C-F7A9A4042B0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08175" y="1720215"/>
            <a:ext cx="8375650" cy="1383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00000"/>
              </a:lnSpc>
              <a:defRPr/>
            </a:pPr>
            <a:r>
              <a:rPr lang="en-US" b="1" dirty="0">
                <a:solidFill>
                  <a:srgbClr val="0123E6"/>
                </a:solidFill>
                <a:latin typeface="Calibri" panose="020F0502020204030204"/>
              </a:rPr>
              <a:t>Are second-line biologics exempt from the TDM requirement?</a:t>
            </a:r>
            <a:endParaRPr lang="en-US" b="1" dirty="0">
              <a:solidFill>
                <a:srgbClr val="0123E6"/>
              </a:solidFill>
              <a:latin typeface="Calibri" panose="020F0502020204030204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71780" y="3007376"/>
            <a:ext cx="10848441" cy="20928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srgbClr val="3366FF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Jun Shen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Shanghai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Jiaotong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University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18160" y="469900"/>
            <a:ext cx="9144000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05050"/>
              </a:buClr>
              <a:tabLst>
                <a:tab pos="2184400" algn="l"/>
              </a:tabLst>
              <a:defRPr/>
            </a:pPr>
            <a:r>
              <a:rPr lang="en-US" sz="4000" b="1" dirty="0">
                <a:solidFill>
                  <a:srgbClr val="0123E6"/>
                </a:solidFill>
                <a:latin typeface="Calibri" panose="020F0502020204030204"/>
                <a:ea typeface="+mn-ea"/>
                <a:cs typeface="+mn-cs"/>
              </a:rPr>
              <a:t>Conflicts of interest</a:t>
            </a:r>
            <a:endParaRPr lang="en-US" sz="4000" b="1" dirty="0">
              <a:solidFill>
                <a:srgbClr val="0123E6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550822" y="2806524"/>
            <a:ext cx="8930107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05050"/>
              </a:buClr>
              <a:buSzTx/>
              <a:buNone/>
              <a:tabLst>
                <a:tab pos="2184400" algn="l"/>
              </a:tabLst>
              <a:defRPr/>
            </a:pPr>
            <a:r>
              <a:rPr lang="en-US" altLang="zh-CN" sz="4000" b="1" dirty="0">
                <a:solidFill>
                  <a:srgbClr val="0123E6"/>
                </a:solidFill>
                <a:latin typeface="Calibri" panose="020F0502020204030204"/>
              </a:rPr>
              <a:t>Thank you for your attention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123E6"/>
              </a:solidFill>
              <a:effectLst/>
              <a:uLnTx/>
              <a:uFillTx/>
              <a:latin typeface="Calibri" panose="020F0502020204030204"/>
              <a:ea typeface="+mn-ea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mUyODY3ZjMwNDEwZDVmNTdiMTJiZDJiM2IyOGIxZD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WPS 演示</Application>
  <PresentationFormat>宽屏</PresentationFormat>
  <Paragraphs>9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宋体</vt:lpstr>
      <vt:lpstr>Wingdings</vt:lpstr>
      <vt:lpstr>Calibri</vt:lpstr>
      <vt:lpstr>Calibri</vt:lpstr>
      <vt:lpstr>Tahoma</vt:lpstr>
      <vt:lpstr>微软雅黑</vt:lpstr>
      <vt:lpstr>Arial Unicode MS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Gin</cp:lastModifiedBy>
  <cp:revision>5</cp:revision>
  <dcterms:created xsi:type="dcterms:W3CDTF">2024-02-19T09:21:00Z</dcterms:created>
  <dcterms:modified xsi:type="dcterms:W3CDTF">2024-02-20T09:02:09Z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07F666DADC79420BAD12BF8D7B1D7138_12</vt:lpwstr>
  </property>
  <property fmtid="{D5CDD505-2E9C-101B-9397-08002B2CF9AE}" pid="3" name="KSOProductBuildVer">
    <vt:lpwstr>2052-12.1.0.16250</vt:lpwstr>
  </property>
</Properties>
</file>