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48"/>
  </p:normalViewPr>
  <p:slideViewPr>
    <p:cSldViewPr snapToGrid="0">
      <p:cViewPr varScale="1">
        <p:scale>
          <a:sx n="15" d="100"/>
          <a:sy n="15" d="100"/>
        </p:scale>
        <p:origin x="332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  <a:prstGeom prst="rect">
            <a:avLst/>
          </a:prstGeo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1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4" userDrawn="1">
          <p15:clr>
            <a:srgbClr val="FBAE40"/>
          </p15:clr>
        </p15:guide>
        <p15:guide id="2" pos="90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67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23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21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  <a:prstGeom prst="rect">
            <a:avLst/>
          </a:prstGeo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73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18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05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36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83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  <a:prstGeom prst="rect">
            <a:avLst/>
          </a:prstGeo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7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1492836-E575-41AA-B160-EA73F0CF5B3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/>
          <a:lstStyle/>
          <a:p>
            <a:fld id="{99D43F74-050F-4360-B1C1-8A2C4E81B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07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D520605-96D9-6934-F640-08E1688BA8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1159"/>
            <a:ext cx="28800425" cy="41298791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3850728D-59C7-222C-FE95-DEB91F84954E}"/>
              </a:ext>
            </a:extLst>
          </p:cNvPr>
          <p:cNvGrpSpPr/>
          <p:nvPr userDrawn="1"/>
        </p:nvGrpSpPr>
        <p:grpSpPr>
          <a:xfrm>
            <a:off x="1" y="0"/>
            <a:ext cx="28800424" cy="6035040"/>
            <a:chOff x="1" y="0"/>
            <a:chExt cx="28800424" cy="6035040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E4E8DB2-8EB0-DC1F-DBDF-F513CF283D67}"/>
                </a:ext>
              </a:extLst>
            </p:cNvPr>
            <p:cNvSpPr txBox="1"/>
            <p:nvPr/>
          </p:nvSpPr>
          <p:spPr>
            <a:xfrm>
              <a:off x="1" y="0"/>
              <a:ext cx="28800424" cy="6035040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20000"/>
                    <a:lumOff val="80000"/>
                  </a:schemeClr>
                </a:gs>
                <a:gs pos="0">
                  <a:schemeClr val="bg1"/>
                </a:gs>
                <a:gs pos="0">
                  <a:schemeClr val="bg1"/>
                </a:gs>
              </a:gsLst>
              <a:lin ang="16200000" scaled="0"/>
              <a:tileRect/>
            </a:gra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05AA5BE-9843-EFAE-12BC-0F18EF5D32B4}"/>
                </a:ext>
              </a:extLst>
            </p:cNvPr>
            <p:cNvSpPr/>
            <p:nvPr/>
          </p:nvSpPr>
          <p:spPr>
            <a:xfrm>
              <a:off x="4214996" y="734222"/>
              <a:ext cx="1140105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CMMC</a:t>
              </a:r>
              <a:r>
                <a:rPr lang="zh-CN" altLang="en-US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    </a:t>
              </a:r>
              <a:r>
                <a:rPr lang="en-US" altLang="zh-CN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2024 / 5</a:t>
              </a:r>
              <a:r>
                <a:rPr lang="zh-CN" altLang="en-US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    浙江</a:t>
              </a:r>
              <a:r>
                <a:rPr lang="en-US" altLang="zh-CN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·</a:t>
              </a:r>
              <a:r>
                <a:rPr lang="zh-CN" altLang="en-US" sz="6600" b="1" cap="none" spc="0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乌镇 </a:t>
              </a:r>
              <a:endParaRPr lang="zh-CN" altLang="en-US" sz="6600" b="1" cap="none" spc="0" dirty="0">
                <a:ln w="9525">
                  <a:noFill/>
                  <a:prstDash val="solid"/>
                </a:ln>
                <a:gradFill flip="none" rotWithShape="1">
                  <a:gsLst>
                    <a:gs pos="0">
                      <a:schemeClr val="accent5">
                        <a:shade val="30000"/>
                        <a:satMod val="115000"/>
                      </a:schemeClr>
                    </a:gs>
                    <a:gs pos="50000">
                      <a:schemeClr val="accent5"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725F373-2827-D998-BB6D-35280BF5FAE5}"/>
                </a:ext>
              </a:extLst>
            </p:cNvPr>
            <p:cNvSpPr/>
            <p:nvPr/>
          </p:nvSpPr>
          <p:spPr>
            <a:xfrm>
              <a:off x="4230469" y="1928727"/>
              <a:ext cx="11469807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8800" b="1" dirty="0">
                  <a:ln w="9525">
                    <a:noFill/>
                    <a:prstDash val="solid"/>
                  </a:ln>
                  <a:gradFill flip="none" rotWithShape="1">
                    <a:gsLst>
                      <a:gs pos="0">
                        <a:schemeClr val="accent5">
                          <a:shade val="30000"/>
                          <a:satMod val="115000"/>
                        </a:schemeClr>
                      </a:gs>
                      <a:gs pos="50000">
                        <a:schemeClr val="accent5">
                          <a:shade val="67500"/>
                          <a:satMod val="115000"/>
                        </a:schemeClr>
                      </a:gs>
                      <a:gs pos="100000">
                        <a:schemeClr val="accent5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rial" panose="020B0604020202020204" pitchFamily="34" charset="0"/>
                  <a:ea typeface="幼圆" panose="02010509060101010101" pitchFamily="49" charset="-122"/>
                  <a:cs typeface="Arial" panose="020B0604020202020204" pitchFamily="34" charset="0"/>
                </a:rPr>
                <a:t>第三届全国超材料大会</a:t>
              </a:r>
              <a:endParaRPr lang="en-US" altLang="zh-CN" sz="8800" b="1" dirty="0">
                <a:ln w="9525">
                  <a:noFill/>
                  <a:prstDash val="solid"/>
                </a:ln>
                <a:gradFill flip="none" rotWithShape="1">
                  <a:gsLst>
                    <a:gs pos="0">
                      <a:schemeClr val="accent5">
                        <a:shade val="30000"/>
                        <a:satMod val="115000"/>
                      </a:schemeClr>
                    </a:gs>
                    <a:gs pos="50000">
                      <a:schemeClr val="accent5"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8FCE3F3A-B730-B0B0-3931-DEE3E67CA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683" y="569480"/>
              <a:ext cx="3633314" cy="3597127"/>
            </a:xfrm>
            <a:prstGeom prst="rect">
              <a:avLst/>
            </a:prstGeom>
          </p:spPr>
        </p:pic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4CDAABE0-FCE9-06D8-801A-7776D6BA732E}"/>
              </a:ext>
            </a:extLst>
          </p:cNvPr>
          <p:cNvSpPr txBox="1"/>
          <p:nvPr/>
        </p:nvSpPr>
        <p:spPr>
          <a:xfrm>
            <a:off x="24898776" y="46482969"/>
            <a:ext cx="3573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algn="r"/>
            <a:r>
              <a:rPr lang="zh-CN" altLang="en-US" dirty="0"/>
              <a:t>主办单位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9C8CA08-AD93-CC5E-C660-477AAEA5266B}"/>
              </a:ext>
            </a:extLst>
          </p:cNvPr>
          <p:cNvSpPr txBox="1"/>
          <p:nvPr/>
        </p:nvSpPr>
        <p:spPr>
          <a:xfrm>
            <a:off x="4146247" y="47414194"/>
            <a:ext cx="24347527" cy="2647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4400" b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中国材料研究学会超材料分会</a:t>
            </a:r>
            <a:r>
              <a:rPr lang="en-US" altLang="zh-CN" sz="4400" b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</a:p>
          <a:p>
            <a:pPr algn="r">
              <a:lnSpc>
                <a:spcPct val="130000"/>
              </a:lnSpc>
            </a:pPr>
            <a:r>
              <a:rPr lang="zh-CN" altLang="en-US" sz="4400" b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中国物理学会电介质物理专业委员会   </a:t>
            </a:r>
            <a:endParaRPr lang="en-US" altLang="zh-CN" sz="4400" b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4400" b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中国电子学会元件分会  </a:t>
            </a:r>
          </a:p>
        </p:txBody>
      </p:sp>
    </p:spTree>
    <p:extLst>
      <p:ext uri="{BB962C8B-B14F-4D97-AF65-F5344CB8AC3E}">
        <p14:creationId xmlns:p14="http://schemas.microsoft.com/office/powerpoint/2010/main" val="2406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4" userDrawn="1">
          <p15:clr>
            <a:srgbClr val="F26B43"/>
          </p15:clr>
        </p15:guide>
        <p15:guide id="2" pos="9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E69F521-E131-AE3A-F7CF-E726E4614580}"/>
              </a:ext>
            </a:extLst>
          </p:cNvPr>
          <p:cNvSpPr txBox="1"/>
          <p:nvPr/>
        </p:nvSpPr>
        <p:spPr>
          <a:xfrm>
            <a:off x="1828800" y="7140565"/>
            <a:ext cx="8488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建议字号不小于</a:t>
            </a:r>
            <a:r>
              <a:rPr lang="en-US" altLang="zh-CN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</a:p>
          <a:p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29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475</TotalTime>
  <Words>6</Words>
  <Application>Microsoft Macintosh PowerPoint</Application>
  <PresentationFormat>自定义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幼圆</vt:lpstr>
      <vt:lpstr>Arial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pt Y</dc:creator>
  <cp:lastModifiedBy>Qfa HE</cp:lastModifiedBy>
  <cp:revision>13</cp:revision>
  <dcterms:created xsi:type="dcterms:W3CDTF">2024-01-26T06:35:53Z</dcterms:created>
  <dcterms:modified xsi:type="dcterms:W3CDTF">2024-02-26T11:38:51Z</dcterms:modified>
</cp:coreProperties>
</file>