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4" autoAdjust="0"/>
    <p:restoredTop sz="94660"/>
  </p:normalViewPr>
  <p:slideViewPr>
    <p:cSldViewPr snapToGrid="0" showGuides="1">
      <p:cViewPr varScale="1">
        <p:scale>
          <a:sx n="10" d="100"/>
          <a:sy n="10" d="100"/>
        </p:scale>
        <p:origin x="2132" y="144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653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413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590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6642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109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803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101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391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3689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251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6405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160A7-B46C-4D4C-8489-0D2B05F8BCB5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525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30740" y="979714"/>
            <a:ext cx="27613831" cy="4310743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题目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53609" y="6074228"/>
            <a:ext cx="30893657" cy="3722914"/>
          </a:xfrm>
        </p:spPr>
        <p:txBody>
          <a:bodyPr>
            <a:normAutofit/>
          </a:bodyPr>
          <a:lstStyle/>
          <a:p>
            <a:r>
              <a:rPr lang="en-US" altLang="zh-CN" dirty="0"/>
              <a:t>Author</a:t>
            </a:r>
            <a:r>
              <a:rPr lang="en-US" altLang="zh-CN" baseline="30000" dirty="0"/>
              <a:t>1</a:t>
            </a:r>
            <a:r>
              <a:rPr lang="en-US" altLang="zh-CN" dirty="0"/>
              <a:t>,  ….. Corresponding Author</a:t>
            </a:r>
            <a:r>
              <a:rPr lang="en-US" altLang="zh-CN" baseline="30000" dirty="0"/>
              <a:t>2</a:t>
            </a:r>
          </a:p>
          <a:p>
            <a:pPr marL="1371600" algn="l"/>
            <a:r>
              <a:rPr lang="en-US" altLang="zh-CN" dirty="0"/>
              <a:t>Affiliation</a:t>
            </a:r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790826" y="9797142"/>
            <a:ext cx="30893657" cy="3013165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sz="22000" dirty="0"/>
          </a:p>
          <a:p>
            <a:r>
              <a:rPr lang="zh-CN" altLang="en-US" sz="22000" dirty="0">
                <a:latin typeface="宋体" panose="02010600030101010101" pitchFamily="2" charset="-122"/>
                <a:ea typeface="宋体" panose="02010600030101010101" pitchFamily="2" charset="-122"/>
              </a:rPr>
              <a:t>正文</a:t>
            </a:r>
          </a:p>
        </p:txBody>
      </p:sp>
      <p:sp>
        <p:nvSpPr>
          <p:cNvPr id="6" name="副标题 2"/>
          <p:cNvSpPr txBox="1">
            <a:spLocks/>
          </p:cNvSpPr>
          <p:nvPr/>
        </p:nvSpPr>
        <p:spPr>
          <a:xfrm>
            <a:off x="1287918" y="22076230"/>
            <a:ext cx="30396565" cy="1685108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zh-CN" altLang="en-US" sz="8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要求：</a:t>
            </a:r>
            <a:endParaRPr lang="en-US" altLang="zh-CN" sz="8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371600" indent="-1371600" algn="l">
              <a:lnSpc>
                <a:spcPct val="150000"/>
              </a:lnSpc>
              <a:buFont typeface="+mj-lt"/>
              <a:buAutoNum type="arabicPeriod"/>
            </a:pPr>
            <a:r>
              <a:rPr lang="zh-CN" altLang="en-US" sz="8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海报尺寸为</a:t>
            </a:r>
            <a:r>
              <a:rPr lang="en-US" altLang="zh-CN" sz="8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90cm*120cm</a:t>
            </a:r>
            <a:r>
              <a:rPr lang="zh-CN" altLang="en-US" sz="8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，海报内容自行排版设计。大会统一制作打印。</a:t>
            </a:r>
            <a:endParaRPr lang="en-US" altLang="zh-CN" sz="8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371600" indent="-1371600" algn="l">
              <a:lnSpc>
                <a:spcPct val="150000"/>
              </a:lnSpc>
              <a:buFont typeface="+mj-lt"/>
              <a:buAutoNum type="arabicPeriod"/>
            </a:pPr>
            <a:r>
              <a:rPr lang="zh-CN" altLang="en-US" sz="8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左下角必须标注投稿人信息，以便大会进行奖项评选。投稿人需为墙报作者之一。</a:t>
            </a:r>
            <a:endParaRPr lang="en-US" altLang="zh-CN" sz="8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371600" indent="-1371600" algn="l">
              <a:lnSpc>
                <a:spcPct val="150000"/>
              </a:lnSpc>
              <a:buFont typeface="+mj-lt"/>
              <a:buAutoNum type="arabicPeriod"/>
            </a:pPr>
            <a:r>
              <a:rPr lang="zh-CN" altLang="en-US" sz="8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每名注册代表缴费后只能提交一份墙报</a:t>
            </a:r>
            <a:r>
              <a:rPr lang="zh-CN" altLang="en-US" sz="80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参加“优秀墙报奖”评选</a:t>
            </a:r>
            <a:r>
              <a:rPr lang="zh-CN" altLang="en-US" sz="8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8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40278812"/>
            <a:ext cx="16720004" cy="292182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投稿人壁报编号：（</a:t>
            </a:r>
            <a:r>
              <a:rPr lang="en-US" altLang="zh-CN" sz="80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PO-XXX</a:t>
            </a:r>
            <a:r>
              <a:rPr lang="zh-CN" altLang="en-US" sz="80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8000" b="1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80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投稿人单位：</a:t>
            </a:r>
          </a:p>
        </p:txBody>
      </p:sp>
    </p:spTree>
    <p:extLst>
      <p:ext uri="{BB962C8B-B14F-4D97-AF65-F5344CB8AC3E}">
        <p14:creationId xmlns:p14="http://schemas.microsoft.com/office/powerpoint/2010/main" val="2162536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79</Words>
  <Application>Microsoft Office PowerPoint</Application>
  <PresentationFormat>自定义</PresentationFormat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Calibri Light</vt:lpstr>
      <vt:lpstr>Office 主题​​</vt:lpstr>
      <vt:lpstr>题目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题目</dc:title>
  <dc:creator>于昕</dc:creator>
  <cp:lastModifiedBy>rendongmei@medmeeting.org</cp:lastModifiedBy>
  <cp:revision>7</cp:revision>
  <dcterms:created xsi:type="dcterms:W3CDTF">2021-04-25T09:25:09Z</dcterms:created>
  <dcterms:modified xsi:type="dcterms:W3CDTF">2024-03-08T02:07:16Z</dcterms:modified>
</cp:coreProperties>
</file>