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34199830" cy="5039995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1pPr>
    <a:lvl2pPr marL="0" marR="0" indent="45720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2pPr>
    <a:lvl3pPr marL="0" marR="0" indent="91440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3pPr>
    <a:lvl4pPr marL="0" marR="0" indent="137160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4pPr>
    <a:lvl5pPr marL="0" marR="0" indent="182880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5pPr>
    <a:lvl6pPr marL="0" marR="0" indent="228600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6pPr>
    <a:lvl7pPr marL="0" marR="0" indent="274320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7pPr>
    <a:lvl8pPr marL="0" marR="0" indent="320040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8pPr>
    <a:lvl9pPr marL="0" marR="0" indent="3657600" algn="l" defTabSz="3734435" rtl="0" fontAlgn="auto" latinLnBrk="0" hangingPunct="0">
      <a:lnSpc>
        <a:spcPct val="90000"/>
      </a:lnSpc>
      <a:spcBef>
        <a:spcPts val="6800"/>
      </a:spcBef>
      <a:spcAft>
        <a:spcPts val="0"/>
      </a:spcAft>
      <a:buClrTx/>
      <a:buSzTx/>
      <a:buFontTx/>
      <a:buNone/>
      <a:defRPr kumimoji="0" sz="7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 panose="020005030000000200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2265589" y="685800"/>
            <a:ext cx="2326821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 panose="020005030000000200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和日期"/>
          <p:cNvSpPr txBox="1"/>
          <p:nvPr>
            <p:ph type="body" sz="quarter" idx="21" hasCustomPrompt="1"/>
          </p:nvPr>
        </p:nvSpPr>
        <p:spPr>
          <a:xfrm>
            <a:off x="6305548" y="30111004"/>
            <a:ext cx="21578770" cy="625409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5185"/>
            </a:lvl1pPr>
          </a:lstStyle>
          <a:p>
            <a:r>
              <a:t>作者和日期</a:t>
            </a:r>
          </a:p>
        </p:txBody>
      </p:sp>
      <p:sp>
        <p:nvSpPr>
          <p:cNvPr id="12" name="演示文稿标题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演示文稿标题</a:t>
            </a:r>
          </a:p>
        </p:txBody>
      </p:sp>
      <p:sp>
        <p:nvSpPr>
          <p:cNvPr id="13" name="正文级别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演示文稿副标题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幻灯片标题"/>
          <p:cNvSpPr txBox="1"/>
          <p:nvPr>
            <p:ph type="title" hasCustomPrompt="1"/>
          </p:nvPr>
        </p:nvSpPr>
        <p:spPr>
          <a:xfrm>
            <a:off x="6310614" y="19526464"/>
            <a:ext cx="21578770" cy="1408886"/>
          </a:xfrm>
          <a:prstGeom prst="rect">
            <a:avLst/>
          </a:prstGeom>
        </p:spPr>
        <p:txBody>
          <a:bodyPr anchor="t"/>
          <a:lstStyle>
            <a:lvl1pPr>
              <a:defRPr sz="30720" spc="-256"/>
            </a:lvl1pPr>
          </a:lstStyle>
          <a:p>
            <a:r>
              <a:t>幻灯片标题</a:t>
            </a:r>
          </a:p>
        </p:txBody>
      </p:sp>
      <p:sp>
        <p:nvSpPr>
          <p:cNvPr id="100" name="幻灯片副标题"/>
          <p:cNvSpPr txBox="1"/>
          <p:nvPr>
            <p:ph type="body" sz="quarter" idx="21" hasCustomPrompt="1"/>
          </p:nvPr>
        </p:nvSpPr>
        <p:spPr>
          <a:xfrm>
            <a:off x="6310614" y="20796431"/>
            <a:ext cx="21578770" cy="917802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8065"/>
            </a:lvl1pPr>
          </a:lstStyle>
          <a:p>
            <a:r>
              <a:t>幻灯片副标题</a:t>
            </a:r>
          </a:p>
        </p:txBody>
      </p:sp>
      <p:sp>
        <p:nvSpPr>
          <p:cNvPr id="10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议程标题"/>
          <p:cNvSpPr txBox="1"/>
          <p:nvPr>
            <p:ph type="title" hasCustomPrompt="1"/>
          </p:nvPr>
        </p:nvSpPr>
        <p:spPr>
          <a:xfrm>
            <a:off x="6310614" y="19526464"/>
            <a:ext cx="21578770" cy="1409035"/>
          </a:xfrm>
          <a:prstGeom prst="rect">
            <a:avLst/>
          </a:prstGeom>
        </p:spPr>
        <p:txBody>
          <a:bodyPr anchor="t"/>
          <a:lstStyle>
            <a:lvl1pPr>
              <a:defRPr sz="30720" spc="-256"/>
            </a:lvl1pPr>
          </a:lstStyle>
          <a:p>
            <a:r>
              <a:t>议程标题</a:t>
            </a:r>
          </a:p>
        </p:txBody>
      </p:sp>
      <p:sp>
        <p:nvSpPr>
          <p:cNvPr id="109" name="议程副标题"/>
          <p:cNvSpPr txBox="1"/>
          <p:nvPr>
            <p:ph type="body" sz="quarter" idx="21" hasCustomPrompt="1"/>
          </p:nvPr>
        </p:nvSpPr>
        <p:spPr>
          <a:xfrm>
            <a:off x="6310614" y="20796431"/>
            <a:ext cx="21578770" cy="917802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8065"/>
            </a:lvl1pPr>
          </a:lstStyle>
          <a:p>
            <a:r>
              <a:t>议程副标题</a:t>
            </a:r>
          </a:p>
        </p:txBody>
      </p:sp>
      <p:sp>
        <p:nvSpPr>
          <p:cNvPr id="110" name="正文级别 1…"/>
          <p:cNvSpPr txBox="1"/>
          <p:nvPr>
            <p:ph type="body" sz="quarter" idx="1" hasCustomPrompt="1"/>
          </p:nvPr>
        </p:nvSpPr>
        <p:spPr>
          <a:xfrm>
            <a:off x="6310614" y="22637903"/>
            <a:ext cx="21578770" cy="8106046"/>
          </a:xfrm>
          <a:prstGeom prst="rect">
            <a:avLst/>
          </a:prstGeom>
        </p:spPr>
        <p:txBody>
          <a:bodyPr/>
          <a:lstStyle>
            <a:lvl1pPr>
              <a:spcBef>
                <a:spcPct val="1297000"/>
              </a:spcBef>
              <a:defRPr b="0" spc="-84"/>
            </a:lvl1pPr>
            <a:lvl2pPr>
              <a:spcBef>
                <a:spcPct val="1297000"/>
              </a:spcBef>
              <a:defRPr b="0" spc="-84"/>
            </a:lvl2pPr>
            <a:lvl3pPr>
              <a:spcBef>
                <a:spcPct val="1297000"/>
              </a:spcBef>
              <a:defRPr b="0" spc="-84"/>
            </a:lvl3pPr>
            <a:lvl4pPr>
              <a:spcBef>
                <a:spcPct val="1297000"/>
              </a:spcBef>
              <a:defRPr b="0" spc="-84"/>
            </a:lvl4pPr>
            <a:lvl5pPr>
              <a:spcBef>
                <a:spcPct val="1297000"/>
              </a:spcBef>
              <a:defRPr b="0" spc="-84"/>
            </a:lvl5pPr>
          </a:lstStyle>
          <a:p>
            <a:r>
              <a:t>议程主题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1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正文级别 1…"/>
          <p:cNvSpPr txBox="1"/>
          <p:nvPr>
            <p:ph type="body" sz="quarter" idx="1" hasCustomPrompt="1"/>
          </p:nvPr>
        </p:nvSpPr>
        <p:spPr>
          <a:xfrm>
            <a:off x="6310614" y="23298031"/>
            <a:ext cx="21578770" cy="3803938"/>
          </a:xfrm>
          <a:prstGeom prst="rect">
            <a:avLst/>
          </a:prstGeom>
        </p:spPr>
        <p:txBody>
          <a:bodyPr anchor="ctr"/>
          <a:lstStyle>
            <a:lvl1pPr algn="ctr" defTabSz="3734435">
              <a:lnSpc>
                <a:spcPct val="80000"/>
              </a:lnSpc>
              <a:defRPr sz="42240" b="0" spc="-352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1pPr>
            <a:lvl2pPr algn="ctr" defTabSz="3734435">
              <a:lnSpc>
                <a:spcPct val="80000"/>
              </a:lnSpc>
              <a:defRPr sz="42240" b="0" spc="-352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2pPr>
            <a:lvl3pPr algn="ctr" defTabSz="3734435">
              <a:lnSpc>
                <a:spcPct val="80000"/>
              </a:lnSpc>
              <a:defRPr sz="42240" b="0" spc="-352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3pPr>
            <a:lvl4pPr algn="ctr" defTabSz="3734435">
              <a:lnSpc>
                <a:spcPct val="80000"/>
              </a:lnSpc>
              <a:defRPr sz="42240" b="0" spc="-352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4pPr>
            <a:lvl5pPr algn="ctr" defTabSz="3734435">
              <a:lnSpc>
                <a:spcPct val="80000"/>
              </a:lnSpc>
              <a:defRPr sz="42240" b="0" spc="-352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5pPr>
          </a:lstStyle>
          <a:p>
            <a:r>
              <a:t>说明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1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显著事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正文级别 1…"/>
          <p:cNvSpPr txBox="1"/>
          <p:nvPr>
            <p:ph type="body" sz="quarter" idx="1" hasCustomPrompt="1"/>
          </p:nvPr>
        </p:nvSpPr>
        <p:spPr>
          <a:xfrm>
            <a:off x="6310614" y="19522957"/>
            <a:ext cx="21578770" cy="7110043"/>
          </a:xfrm>
          <a:prstGeom prst="rect">
            <a:avLst/>
          </a:prstGeom>
        </p:spPr>
        <p:txBody>
          <a:bodyPr anchor="b"/>
          <a:lstStyle>
            <a:lvl1pPr algn="ctr" defTabSz="3734435">
              <a:lnSpc>
                <a:spcPct val="80000"/>
              </a:lnSpc>
              <a:defRPr sz="91685" spc="-382"/>
            </a:lvl1pPr>
            <a:lvl2pPr algn="ctr" defTabSz="3734435">
              <a:lnSpc>
                <a:spcPct val="80000"/>
              </a:lnSpc>
              <a:defRPr sz="91685" spc="-382"/>
            </a:lvl2pPr>
            <a:lvl3pPr algn="ctr" defTabSz="3734435">
              <a:lnSpc>
                <a:spcPct val="80000"/>
              </a:lnSpc>
              <a:defRPr sz="91685" spc="-382"/>
            </a:lvl3pPr>
            <a:lvl4pPr algn="ctr" defTabSz="3734435">
              <a:lnSpc>
                <a:spcPct val="80000"/>
              </a:lnSpc>
              <a:defRPr sz="91685" spc="-382"/>
            </a:lvl4pPr>
            <a:lvl5pPr algn="ctr" defTabSz="3734435">
              <a:lnSpc>
                <a:spcPct val="80000"/>
              </a:lnSpc>
              <a:defRPr sz="91685" spc="-382"/>
            </a:lvl5pPr>
          </a:lstStyle>
          <a:p>
            <a:r>
              <a:t>100%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27" name="事实信息"/>
          <p:cNvSpPr txBox="1"/>
          <p:nvPr>
            <p:ph type="body" sz="quarter" idx="21" hasCustomPrompt="1"/>
          </p:nvPr>
        </p:nvSpPr>
        <p:spPr>
          <a:xfrm>
            <a:off x="6310614" y="26578673"/>
            <a:ext cx="21578770" cy="917799"/>
          </a:xfrm>
          <a:prstGeom prst="rect">
            <a:avLst/>
          </a:prstGeom>
        </p:spPr>
        <p:txBody>
          <a:bodyPr lIns="18709" tIns="18709" rIns="18709" bIns="18709"/>
          <a:lstStyle>
            <a:lvl1pPr algn="ctr" defTabSz="505460">
              <a:defRPr sz="8065"/>
            </a:lvl1pPr>
          </a:lstStyle>
          <a:p>
            <a:r>
              <a:t>事实信息</a:t>
            </a:r>
          </a:p>
        </p:txBody>
      </p:sp>
      <p:sp>
        <p:nvSpPr>
          <p:cNvPr id="12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属性"/>
          <p:cNvSpPr txBox="1"/>
          <p:nvPr>
            <p:ph type="body" sz="quarter" idx="21" hasCustomPrompt="1"/>
          </p:nvPr>
        </p:nvSpPr>
        <p:spPr>
          <a:xfrm>
            <a:off x="7512297" y="28948108"/>
            <a:ext cx="19839436" cy="625411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5185"/>
            </a:lvl1pPr>
          </a:lstStyle>
          <a:p>
            <a:r>
              <a:t>属性</a:t>
            </a:r>
          </a:p>
        </p:txBody>
      </p:sp>
      <p:sp>
        <p:nvSpPr>
          <p:cNvPr id="136" name="正文级别 1…"/>
          <p:cNvSpPr txBox="1"/>
          <p:nvPr>
            <p:ph type="body" sz="quarter" idx="1" hasCustomPrompt="1"/>
          </p:nvPr>
        </p:nvSpPr>
        <p:spPr>
          <a:xfrm>
            <a:off x="6848266" y="23316702"/>
            <a:ext cx="20503467" cy="3766595"/>
          </a:xfrm>
          <a:prstGeom prst="rect">
            <a:avLst/>
          </a:prstGeom>
        </p:spPr>
        <p:txBody>
          <a:bodyPr/>
          <a:lstStyle>
            <a:lvl1pPr marL="2348865" indent="-1726565" defTabSz="3734435">
              <a:lnSpc>
                <a:spcPct val="90000"/>
              </a:lnSpc>
              <a:defRPr sz="30720" b="0" spc="-256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1pPr>
            <a:lvl2pPr marL="2348865" indent="-629285" defTabSz="3734435">
              <a:lnSpc>
                <a:spcPct val="90000"/>
              </a:lnSpc>
              <a:defRPr sz="30720" b="0" spc="-256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2pPr>
            <a:lvl3pPr marL="2348865" indent="467995" defTabSz="3734435">
              <a:lnSpc>
                <a:spcPct val="90000"/>
              </a:lnSpc>
              <a:defRPr sz="30720" b="0" spc="-256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3pPr>
            <a:lvl4pPr marL="2348865" indent="1565275" defTabSz="3734435">
              <a:lnSpc>
                <a:spcPct val="90000"/>
              </a:lnSpc>
              <a:defRPr sz="30720" b="0" spc="-256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4pPr>
            <a:lvl5pPr marL="2348865" indent="2662555" defTabSz="3734435">
              <a:lnSpc>
                <a:spcPct val="90000"/>
              </a:lnSpc>
              <a:defRPr sz="30720" b="0" spc="-256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5pPr>
          </a:lstStyle>
          <a:p>
            <a:r>
              <a:t>“著名引文”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3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一碗沙拉配有炒饭、水煮蛋和一双筷子"/>
          <p:cNvSpPr/>
          <p:nvPr>
            <p:ph type="pic" sz="quarter" idx="21"/>
          </p:nvPr>
        </p:nvSpPr>
        <p:spPr>
          <a:xfrm>
            <a:off x="20604989" y="19464118"/>
            <a:ext cx="7306294" cy="58416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45" name="一碗三文鱼饼、沙拉和鹰嘴豆泥"/>
          <p:cNvSpPr/>
          <p:nvPr>
            <p:ph type="pic" sz="quarter" idx="22"/>
          </p:nvPr>
        </p:nvSpPr>
        <p:spPr>
          <a:xfrm>
            <a:off x="18384745" y="22372582"/>
            <a:ext cx="10253035" cy="119294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46" name="一碗宽意大利面配有欧芹黄油、烤榛子和帕尔马干酪"/>
          <p:cNvSpPr/>
          <p:nvPr>
            <p:ph type="pic" sz="quarter" idx="23"/>
          </p:nvPr>
        </p:nvSpPr>
        <p:spPr>
          <a:xfrm>
            <a:off x="4988449" y="18952876"/>
            <a:ext cx="16315044" cy="122323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4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一碗沙拉配有炒饭、水煮蛋和一双筷子"/>
          <p:cNvSpPr/>
          <p:nvPr>
            <p:ph type="pic" sz="half" idx="21"/>
          </p:nvPr>
        </p:nvSpPr>
        <p:spPr>
          <a:xfrm>
            <a:off x="3815961" y="13042426"/>
            <a:ext cx="26568076" cy="212476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5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鳄梨和酸橙"/>
          <p:cNvSpPr/>
          <p:nvPr>
            <p:ph type="pic" sz="half" idx="21"/>
          </p:nvPr>
        </p:nvSpPr>
        <p:spPr>
          <a:xfrm>
            <a:off x="3990585" y="17194704"/>
            <a:ext cx="26268721" cy="1572795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22" name="演示文稿标题"/>
          <p:cNvSpPr txBox="1"/>
          <p:nvPr>
            <p:ph type="title" hasCustomPrompt="1"/>
          </p:nvPr>
        </p:nvSpPr>
        <p:spPr>
          <a:xfrm>
            <a:off x="6310614" y="25461854"/>
            <a:ext cx="21578770" cy="4563767"/>
          </a:xfrm>
          <a:prstGeom prst="rect">
            <a:avLst/>
          </a:prstGeom>
        </p:spPr>
        <p:txBody>
          <a:bodyPr/>
          <a:lstStyle/>
          <a:p>
            <a:r>
              <a:t>演示文稿标题</a:t>
            </a:r>
          </a:p>
        </p:txBody>
      </p:sp>
      <p:sp>
        <p:nvSpPr>
          <p:cNvPr id="23" name="作者和日期"/>
          <p:cNvSpPr txBox="1"/>
          <p:nvPr>
            <p:ph type="body" sz="quarter" idx="22" hasCustomPrompt="1"/>
          </p:nvPr>
        </p:nvSpPr>
        <p:spPr>
          <a:xfrm>
            <a:off x="6311786" y="19552617"/>
            <a:ext cx="21576430" cy="625411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5185"/>
            </a:lvl1pPr>
          </a:lstStyle>
          <a:p>
            <a:r>
              <a:t>作者和日期</a:t>
            </a:r>
          </a:p>
        </p:txBody>
      </p:sp>
      <p:sp>
        <p:nvSpPr>
          <p:cNvPr id="24" name="正文级别 1…"/>
          <p:cNvSpPr txBox="1"/>
          <p:nvPr>
            <p:ph type="body" sz="quarter" idx="1" hasCustomPrompt="1"/>
          </p:nvPr>
        </p:nvSpPr>
        <p:spPr>
          <a:xfrm>
            <a:off x="6310614" y="29865590"/>
            <a:ext cx="21578770" cy="1096665"/>
          </a:xfrm>
          <a:prstGeom prst="rect">
            <a:avLst/>
          </a:prstGeom>
        </p:spPr>
        <p:txBody>
          <a:bodyPr/>
          <a:lstStyle/>
          <a:p>
            <a:r>
              <a:t>演示文稿副标题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2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照片（备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一碗三文鱼饼、沙拉和鹰嘴豆泥"/>
          <p:cNvSpPr/>
          <p:nvPr>
            <p:ph type="pic" sz="quarter" idx="21"/>
          </p:nvPr>
        </p:nvSpPr>
        <p:spPr>
          <a:xfrm>
            <a:off x="15902563" y="18267064"/>
            <a:ext cx="11928027" cy="138783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33" name="幻灯片标题"/>
          <p:cNvSpPr txBox="1"/>
          <p:nvPr>
            <p:ph type="title" hasCustomPrompt="1"/>
          </p:nvPr>
        </p:nvSpPr>
        <p:spPr>
          <a:xfrm>
            <a:off x="6310614" y="19713505"/>
            <a:ext cx="9604424" cy="5775423"/>
          </a:xfrm>
          <a:prstGeom prst="rect">
            <a:avLst/>
          </a:prstGeom>
        </p:spPr>
        <p:txBody>
          <a:bodyPr/>
          <a:lstStyle>
            <a:lvl1pPr>
              <a:defRPr sz="30720" spc="-256"/>
            </a:lvl1pPr>
          </a:lstStyle>
          <a:p>
            <a:r>
              <a:t>幻灯片标题</a:t>
            </a:r>
          </a:p>
        </p:txBody>
      </p:sp>
      <p:sp>
        <p:nvSpPr>
          <p:cNvPr id="34" name="正文级别 1…"/>
          <p:cNvSpPr txBox="1"/>
          <p:nvPr>
            <p:ph type="body" sz="quarter" idx="1" hasCustomPrompt="1"/>
          </p:nvPr>
        </p:nvSpPr>
        <p:spPr>
          <a:xfrm>
            <a:off x="6310614" y="25398895"/>
            <a:ext cx="9604424" cy="5287600"/>
          </a:xfrm>
          <a:prstGeom prst="rect">
            <a:avLst/>
          </a:prstGeom>
        </p:spPr>
        <p:txBody>
          <a:bodyPr/>
          <a:lstStyle/>
          <a:p>
            <a:r>
              <a:t>幻灯片副标题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35" name="幻灯片编号"/>
          <p:cNvSpPr txBox="1"/>
          <p:nvPr>
            <p:ph type="sldNum" sz="quarter" idx="2"/>
          </p:nvPr>
        </p:nvSpPr>
        <p:spPr>
          <a:xfrm>
            <a:off x="16588089" y="30629249"/>
            <a:ext cx="1011547" cy="1052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幻灯片标题"/>
          <p:cNvSpPr txBox="1"/>
          <p:nvPr>
            <p:ph type="title" hasCustomPrompt="1"/>
          </p:nvPr>
        </p:nvSpPr>
        <p:spPr>
          <a:xfrm>
            <a:off x="6310614" y="19526464"/>
            <a:ext cx="21578770" cy="1407132"/>
          </a:xfrm>
          <a:prstGeom prst="rect">
            <a:avLst/>
          </a:prstGeom>
        </p:spPr>
        <p:txBody>
          <a:bodyPr anchor="t"/>
          <a:lstStyle>
            <a:lvl1pPr>
              <a:defRPr sz="30720" spc="-256"/>
            </a:lvl1pPr>
          </a:lstStyle>
          <a:p>
            <a:r>
              <a:t>幻灯片标题</a:t>
            </a:r>
          </a:p>
        </p:txBody>
      </p:sp>
      <p:sp>
        <p:nvSpPr>
          <p:cNvPr id="43" name="幻灯片副标题"/>
          <p:cNvSpPr txBox="1"/>
          <p:nvPr>
            <p:ph type="body" sz="quarter" idx="21" hasCustomPrompt="1"/>
          </p:nvPr>
        </p:nvSpPr>
        <p:spPr>
          <a:xfrm>
            <a:off x="6310614" y="20796431"/>
            <a:ext cx="21578770" cy="917802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8065"/>
            </a:lvl1pPr>
          </a:lstStyle>
          <a:p>
            <a:r>
              <a:t>幻灯片副标题</a:t>
            </a:r>
          </a:p>
        </p:txBody>
      </p:sp>
      <p:sp>
        <p:nvSpPr>
          <p:cNvPr id="44" name="正文级别 1…"/>
          <p:cNvSpPr txBox="1"/>
          <p:nvPr>
            <p:ph type="body" sz="quarter" idx="1" hasCustomPrompt="1"/>
          </p:nvPr>
        </p:nvSpPr>
        <p:spPr>
          <a:xfrm>
            <a:off x="6310614" y="22637903"/>
            <a:ext cx="21578770" cy="8106046"/>
          </a:xfrm>
          <a:prstGeom prst="rect">
            <a:avLst/>
          </a:prstGeom>
        </p:spPr>
        <p:txBody>
          <a:bodyPr/>
          <a:lstStyle>
            <a:lvl1pPr marL="219456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1pPr>
            <a:lvl2pPr marL="365760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2pPr>
            <a:lvl3pPr marL="512064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3pPr>
            <a:lvl4pPr marL="658368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4pPr>
            <a:lvl5pPr marL="8047355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5pPr>
          </a:lstStyle>
          <a:p>
            <a:r>
              <a:t>幻灯片项目符号文本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4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文级别 1…"/>
          <p:cNvSpPr txBox="1"/>
          <p:nvPr>
            <p:ph type="body" sz="quarter" idx="1" hasCustomPrompt="1"/>
          </p:nvPr>
        </p:nvSpPr>
        <p:spPr>
          <a:xfrm>
            <a:off x="6310614" y="22637903"/>
            <a:ext cx="21578770" cy="8106046"/>
          </a:xfrm>
          <a:prstGeom prst="rect">
            <a:avLst/>
          </a:prstGeom>
        </p:spPr>
        <p:txBody>
          <a:bodyPr numCol="2" spcCol="449538"/>
          <a:lstStyle>
            <a:lvl1pPr marL="219456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1pPr>
            <a:lvl2pPr marL="365760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2pPr>
            <a:lvl3pPr marL="512064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3pPr>
            <a:lvl4pPr marL="658368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4pPr>
            <a:lvl5pPr marL="8047355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5pPr>
          </a:lstStyle>
          <a:p>
            <a:r>
              <a:t>幻灯片项目符号文本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5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幻灯片副标题"/>
          <p:cNvSpPr txBox="1"/>
          <p:nvPr>
            <p:ph type="body" sz="quarter" idx="21" hasCustomPrompt="1"/>
          </p:nvPr>
        </p:nvSpPr>
        <p:spPr>
          <a:xfrm>
            <a:off x="6310614" y="20796431"/>
            <a:ext cx="9604424" cy="917802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8065"/>
            </a:lvl1pPr>
          </a:lstStyle>
          <a:p>
            <a:r>
              <a:t>幻灯片副标题</a:t>
            </a:r>
          </a:p>
        </p:txBody>
      </p:sp>
      <p:sp>
        <p:nvSpPr>
          <p:cNvPr id="61" name="正文级别 1…"/>
          <p:cNvSpPr txBox="1"/>
          <p:nvPr>
            <p:ph type="body" sz="quarter" idx="1" hasCustomPrompt="1"/>
          </p:nvPr>
        </p:nvSpPr>
        <p:spPr>
          <a:xfrm>
            <a:off x="6310614" y="22637903"/>
            <a:ext cx="9604424" cy="8106653"/>
          </a:xfrm>
          <a:prstGeom prst="rect">
            <a:avLst/>
          </a:prstGeom>
        </p:spPr>
        <p:txBody>
          <a:bodyPr/>
          <a:lstStyle>
            <a:lvl1pPr marL="219456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1pPr>
            <a:lvl2pPr marL="365760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2pPr>
            <a:lvl3pPr marL="512064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3pPr>
            <a:lvl4pPr marL="658368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4pPr>
            <a:lvl5pPr marL="8047355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5pPr>
          </a:lstStyle>
          <a:p>
            <a:r>
              <a:t>幻灯片项目符号文本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62" name="一碗宽意大利面配有欧芹黄油、烤榛子和帕尔马干酪"/>
          <p:cNvSpPr/>
          <p:nvPr>
            <p:ph type="pic" sz="quarter" idx="22"/>
          </p:nvPr>
        </p:nvSpPr>
        <p:spPr>
          <a:xfrm>
            <a:off x="17099999" y="18066705"/>
            <a:ext cx="10721983" cy="142914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63" name="幻灯片标题"/>
          <p:cNvSpPr txBox="1"/>
          <p:nvPr>
            <p:ph type="title" hasCustomPrompt="1"/>
          </p:nvPr>
        </p:nvSpPr>
        <p:spPr>
          <a:xfrm>
            <a:off x="6310614" y="19526464"/>
            <a:ext cx="9604424" cy="1409035"/>
          </a:xfrm>
          <a:prstGeom prst="rect">
            <a:avLst/>
          </a:prstGeom>
        </p:spPr>
        <p:txBody>
          <a:bodyPr anchor="t"/>
          <a:lstStyle>
            <a:lvl1pPr>
              <a:defRPr sz="30720" spc="-256"/>
            </a:lvl1pPr>
          </a:lstStyle>
          <a:p>
            <a:r>
              <a:t>幻灯片标题</a:t>
            </a:r>
          </a:p>
        </p:txBody>
      </p:sp>
      <p:sp>
        <p:nvSpPr>
          <p:cNvPr id="6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实时视频（小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幻灯片副标题"/>
          <p:cNvSpPr txBox="1"/>
          <p:nvPr>
            <p:ph type="body" sz="quarter" idx="21" hasCustomPrompt="1"/>
          </p:nvPr>
        </p:nvSpPr>
        <p:spPr>
          <a:xfrm>
            <a:off x="6310614" y="20796431"/>
            <a:ext cx="9604424" cy="917802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8065"/>
            </a:lvl1pPr>
          </a:lstStyle>
          <a:p>
            <a:r>
              <a:t>幻灯片副标题</a:t>
            </a:r>
          </a:p>
        </p:txBody>
      </p:sp>
      <p:sp>
        <p:nvSpPr>
          <p:cNvPr id="72" name="正文级别 1…"/>
          <p:cNvSpPr txBox="1"/>
          <p:nvPr>
            <p:ph type="body" sz="quarter" idx="1" hasCustomPrompt="1"/>
          </p:nvPr>
        </p:nvSpPr>
        <p:spPr>
          <a:xfrm>
            <a:off x="6310614" y="22637903"/>
            <a:ext cx="9604424" cy="8106653"/>
          </a:xfrm>
          <a:prstGeom prst="rect">
            <a:avLst/>
          </a:prstGeom>
        </p:spPr>
        <p:txBody>
          <a:bodyPr/>
          <a:lstStyle>
            <a:lvl1pPr marL="219456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1pPr>
            <a:lvl2pPr marL="365760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2pPr>
            <a:lvl3pPr marL="512064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3pPr>
            <a:lvl4pPr marL="658368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4pPr>
            <a:lvl5pPr marL="8047355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5pPr>
          </a:lstStyle>
          <a:p>
            <a:r>
              <a:t>幻灯片项目符号文本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73" name="幻灯片标题"/>
          <p:cNvSpPr txBox="1"/>
          <p:nvPr>
            <p:ph type="title" hasCustomPrompt="1"/>
          </p:nvPr>
        </p:nvSpPr>
        <p:spPr>
          <a:xfrm>
            <a:off x="6310614" y="19526464"/>
            <a:ext cx="9604424" cy="1409035"/>
          </a:xfrm>
          <a:prstGeom prst="rect">
            <a:avLst/>
          </a:prstGeom>
        </p:spPr>
        <p:txBody>
          <a:bodyPr anchor="t"/>
          <a:lstStyle>
            <a:lvl1pPr>
              <a:defRPr sz="30720" spc="-256"/>
            </a:lvl1pPr>
          </a:lstStyle>
          <a:p>
            <a:r>
              <a:t>幻灯片标题</a:t>
            </a:r>
          </a:p>
        </p:txBody>
      </p:sp>
      <p:sp>
        <p:nvSpPr>
          <p:cNvPr id="7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实时视频（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幻灯片副标题"/>
          <p:cNvSpPr txBox="1"/>
          <p:nvPr>
            <p:ph type="body" sz="quarter" idx="21" hasCustomPrompt="1"/>
          </p:nvPr>
        </p:nvSpPr>
        <p:spPr>
          <a:xfrm>
            <a:off x="6310614" y="20796431"/>
            <a:ext cx="9604424" cy="917802"/>
          </a:xfrm>
          <a:prstGeom prst="rect">
            <a:avLst/>
          </a:prstGeom>
        </p:spPr>
        <p:txBody>
          <a:bodyPr lIns="18709" tIns="18709" rIns="18709" bIns="18709"/>
          <a:lstStyle>
            <a:lvl1pPr defTabSz="505460">
              <a:defRPr sz="8065"/>
            </a:lvl1pPr>
          </a:lstStyle>
          <a:p>
            <a:r>
              <a:t>幻灯片副标题</a:t>
            </a:r>
          </a:p>
        </p:txBody>
      </p:sp>
      <p:sp>
        <p:nvSpPr>
          <p:cNvPr id="82" name="正文级别 1…"/>
          <p:cNvSpPr txBox="1"/>
          <p:nvPr>
            <p:ph type="body" sz="quarter" idx="1" hasCustomPrompt="1"/>
          </p:nvPr>
        </p:nvSpPr>
        <p:spPr>
          <a:xfrm>
            <a:off x="6310614" y="22637903"/>
            <a:ext cx="9604424" cy="8106653"/>
          </a:xfrm>
          <a:prstGeom prst="rect">
            <a:avLst/>
          </a:prstGeom>
        </p:spPr>
        <p:txBody>
          <a:bodyPr/>
          <a:lstStyle>
            <a:lvl1pPr marL="219456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1pPr>
            <a:lvl2pPr marL="365760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2pPr>
            <a:lvl3pPr marL="512064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3pPr>
            <a:lvl4pPr marL="6583680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4pPr>
            <a:lvl5pPr marL="8047355" indent="-2194560" defTabSz="3734435">
              <a:lnSpc>
                <a:spcPct val="90000"/>
              </a:lnSpc>
              <a:spcBef>
                <a:spcPct val="3265000"/>
              </a:spcBef>
              <a:buSzPct val="123000"/>
              <a:buChar char="•"/>
              <a:defRPr sz="17280" b="0"/>
            </a:lvl5pPr>
          </a:lstStyle>
          <a:p>
            <a:r>
              <a:t>幻灯片项目符号文本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83" name="幻灯片标题"/>
          <p:cNvSpPr txBox="1"/>
          <p:nvPr>
            <p:ph type="title" hasCustomPrompt="1"/>
          </p:nvPr>
        </p:nvSpPr>
        <p:spPr>
          <a:xfrm>
            <a:off x="6310614" y="19526464"/>
            <a:ext cx="9604424" cy="1409035"/>
          </a:xfrm>
          <a:prstGeom prst="rect">
            <a:avLst/>
          </a:prstGeom>
        </p:spPr>
        <p:txBody>
          <a:bodyPr anchor="t"/>
          <a:lstStyle>
            <a:lvl1pPr>
              <a:defRPr sz="30720" spc="-256"/>
            </a:lvl1pPr>
          </a:lstStyle>
          <a:p>
            <a:r>
              <a:t>幻灯片标题</a:t>
            </a:r>
          </a:p>
        </p:txBody>
      </p:sp>
      <p:sp>
        <p:nvSpPr>
          <p:cNvPr id="8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章节标题"/>
          <p:cNvSpPr txBox="1"/>
          <p:nvPr>
            <p:ph type="title" hasCustomPrompt="1"/>
          </p:nvPr>
        </p:nvSpPr>
        <p:spPr>
          <a:xfrm>
            <a:off x="6310612" y="22918115"/>
            <a:ext cx="21578773" cy="4563770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lvl1pPr>
          </a:lstStyle>
          <a:p>
            <a:r>
              <a:t>章节标题</a:t>
            </a:r>
          </a:p>
        </p:txBody>
      </p:sp>
      <p:sp>
        <p:nvSpPr>
          <p:cNvPr id="92" name="幻灯片编号"/>
          <p:cNvSpPr txBox="1"/>
          <p:nvPr>
            <p:ph type="sldNum" sz="quarter" idx="2"/>
          </p:nvPr>
        </p:nvSpPr>
        <p:spPr>
          <a:xfrm>
            <a:off x="16588089" y="30629249"/>
            <a:ext cx="1011547" cy="105266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演示文稿标题"/>
          <p:cNvSpPr txBox="1"/>
          <p:nvPr>
            <p:ph type="title" hasCustomPrompt="1"/>
          </p:nvPr>
        </p:nvSpPr>
        <p:spPr>
          <a:xfrm>
            <a:off x="6310612" y="20994789"/>
            <a:ext cx="21578773" cy="4563770"/>
          </a:xfrm>
          <a:prstGeom prst="rect">
            <a:avLst/>
          </a:prstGeom>
          <a:ln w="3175">
            <a:miter lim="400000"/>
          </a:ln>
        </p:spPr>
        <p:txBody>
          <a:bodyPr lIns="20787" tIns="20787" rIns="20787" bIns="20787" anchor="b">
            <a:normAutofit/>
          </a:bodyPr>
          <a:lstStyle/>
          <a:p>
            <a:r>
              <a:t>演示文稿标题</a:t>
            </a:r>
          </a:p>
        </p:txBody>
      </p:sp>
      <p:sp>
        <p:nvSpPr>
          <p:cNvPr id="3" name="正文级别 1…"/>
          <p:cNvSpPr txBox="1"/>
          <p:nvPr>
            <p:ph type="body" idx="1" hasCustomPrompt="1"/>
          </p:nvPr>
        </p:nvSpPr>
        <p:spPr>
          <a:xfrm>
            <a:off x="6305550" y="25558557"/>
            <a:ext cx="21578768" cy="1870396"/>
          </a:xfrm>
          <a:prstGeom prst="rect">
            <a:avLst/>
          </a:prstGeom>
          <a:ln w="3175">
            <a:miter lim="400000"/>
          </a:ln>
        </p:spPr>
        <p:txBody>
          <a:bodyPr lIns="20787" tIns="20787" rIns="20787" bIns="20787">
            <a:normAutofit/>
          </a:bodyPr>
          <a:lstStyle/>
          <a:p>
            <a:r>
              <a:t>演示文稿副标题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6588089" y="30625091"/>
            <a:ext cx="1011547" cy="1052664"/>
          </a:xfrm>
          <a:prstGeom prst="rect">
            <a:avLst/>
          </a:prstGeom>
          <a:ln w="3175">
            <a:miter lim="400000"/>
          </a:ln>
        </p:spPr>
        <p:txBody>
          <a:bodyPr wrap="none" lIns="20787" tIns="20787" rIns="20787" bIns="20787" anchor="b">
            <a:spAutoFit/>
          </a:bodyPr>
          <a:lstStyle>
            <a:lvl1pPr algn="ctr" defTabSz="894715">
              <a:lnSpc>
                <a:spcPct val="100000"/>
              </a:lnSpc>
              <a:spcBef>
                <a:spcPct val="1000"/>
              </a:spcBef>
              <a:defRPr sz="624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8963025" rtl="0" latinLnBrk="0">
        <a:lnSpc>
          <a:spcPct val="80000"/>
        </a:lnSpc>
        <a:spcBef>
          <a:spcPct val="1000"/>
        </a:spcBef>
        <a:spcAft>
          <a:spcPts val="0"/>
        </a:spcAft>
        <a:buClrTx/>
        <a:buSzTx/>
        <a:buFontTx/>
        <a:buNone/>
        <a:defRPr sz="4224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1pPr>
      <a:lvl2pPr marL="0" marR="0" indent="457200" algn="l" defTabSz="37344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760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914400" algn="l" defTabSz="37344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760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1371600" algn="l" defTabSz="37344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760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1828800" algn="l" defTabSz="37344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760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2286000" algn="l" defTabSz="37344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760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2743200" algn="l" defTabSz="37344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760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3200400" algn="l" defTabSz="37344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760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3657600" algn="l" defTabSz="37344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7600" b="1" i="0" u="none" strike="noStrike" cap="none" spc="-3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9pPr>
    </p:titleStyle>
    <p:bodyStyle>
      <a:lvl1pPr marL="0" marR="0" indent="0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1pPr>
      <a:lvl2pPr marL="0" marR="0" indent="1097280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2194560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3291840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4389120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5486400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6583680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7681595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8778875" algn="l" defTabSz="3034665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2016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 panose="02000503000000020004"/>
        </a:defRPr>
      </a:lvl9pPr>
    </p:bodyStyle>
    <p:otherStyle>
      <a:lvl1pPr marL="0" marR="0" indent="0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1pPr>
      <a:lvl2pPr marL="0" marR="0" indent="1097280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2pPr>
      <a:lvl3pPr marL="0" marR="0" indent="2194560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3pPr>
      <a:lvl4pPr marL="0" marR="0" indent="3291840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4pPr>
      <a:lvl5pPr marL="0" marR="0" indent="4389120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5pPr>
      <a:lvl6pPr marL="0" marR="0" indent="5486400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6pPr>
      <a:lvl7pPr marL="0" marR="0" indent="6583680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7pPr>
      <a:lvl8pPr marL="0" marR="0" indent="7681595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8pPr>
      <a:lvl9pPr marL="0" marR="0" indent="8778875" algn="ctr" defTabSz="2147570" rtl="0" latinLnBrk="0">
        <a:lnSpc>
          <a:spcPct val="100000"/>
        </a:lnSpc>
        <a:spcBef>
          <a:spcPct val="1000"/>
        </a:spcBef>
        <a:spcAft>
          <a:spcPts val="0"/>
        </a:spcAft>
        <a:buClrTx/>
        <a:buSzTx/>
        <a:buFontTx/>
        <a:buNone/>
        <a:defRPr sz="624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 panose="020005030000000200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/private/var/folders/ty/n1f7l8bs7495lkp0vkh2q8m80000gn/T/com.kingsoft.wpsoffice.mac/picturecompress_20240115201623/output_1.jp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265"/>
            <a:ext cx="34199830" cy="43199685"/>
          </a:xfrm>
          <a:prstGeom prst="rect">
            <a:avLst/>
          </a:prstGeom>
        </p:spPr>
      </p:pic>
      <p:pic>
        <p:nvPicPr>
          <p:cNvPr id="171" name="图像" descr="图像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-85" y="-74930"/>
            <a:ext cx="34199999" cy="7200000"/>
          </a:xfrm>
          <a:prstGeom prst="rect">
            <a:avLst/>
          </a:prstGeom>
          <a:ln w="3175">
            <a:miter lim="400000"/>
            <a:headEnd/>
            <a:tailEnd/>
          </a:ln>
        </p:spPr>
      </p:pic>
      <p:sp>
        <p:nvSpPr>
          <p:cNvPr id="172" name="海报有效编辑区域…"/>
          <p:cNvSpPr txBox="1"/>
          <p:nvPr/>
        </p:nvSpPr>
        <p:spPr>
          <a:xfrm>
            <a:off x="8099425" y="20663535"/>
            <a:ext cx="17149445" cy="6776085"/>
          </a:xfrm>
          <a:prstGeom prst="rect">
            <a:avLst/>
          </a:prstGeom>
          <a:ln w="3175">
            <a:miter lim="400000"/>
          </a:ln>
        </p:spPr>
        <p:txBody>
          <a:bodyPr wrap="none" lIns="20787" tIns="20787" rIns="20787" bIns="20787" anchor="ctr">
            <a:noAutofit/>
          </a:bodyPr>
          <a:lstStyle/>
          <a:p>
            <a:pPr algn="ctr"/>
            <a:r>
              <a:rPr sz="12000"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海报有效编辑区域</a:t>
            </a:r>
            <a:endParaRPr sz="12000"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ctr"/>
            <a:r>
              <a:rPr sz="12000"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高120cm*宽95cm</a:t>
            </a:r>
            <a:endParaRPr sz="12000"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ctr"/>
            <a:r>
              <a:rPr lang="zh-CN" altLang="en-US" sz="12000"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图片输出默认尺寸</a:t>
            </a:r>
            <a:r>
              <a:rPr lang="en-US" altLang="zh-CN" sz="12000"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2</a:t>
            </a:r>
            <a:r>
              <a:rPr lang="zh-CN" altLang="en-US" sz="12000"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倍</a:t>
            </a:r>
            <a:endParaRPr lang="zh-CN" altLang="en-US" sz="12000"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ctr"/>
            <a:r>
              <a:rPr lang="zh-CN" altLang="en-US" sz="12000"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使用其他软件编辑的</a:t>
            </a:r>
            <a:r>
              <a:rPr lang="zh-CN" altLang="en-US" sz="12000"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分辨率</a:t>
            </a:r>
            <a:endParaRPr lang="zh-CN" altLang="en-US" sz="12000"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ctr"/>
            <a:r>
              <a:rPr lang="en-US" altLang="zh-CN" sz="12000"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dpi300</a:t>
            </a:r>
            <a:endParaRPr lang="en-US" altLang="zh-CN" sz="12000"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</a:spPr>
      <a:bodyPr rot="0" spcFirstLastPara="1" vertOverflow="overflow" horzOverflow="overflow" vert="horz" wrap="square" lIns="20787" tIns="20787" rIns="20787" bIns="20787" numCol="1" spcCol="38100" rtlCol="0" anchor="ctr" upright="0">
        <a:spAutoFit/>
      </a:bodyPr>
      <a:lstStyle>
        <a:defPPr marL="0" marR="0" indent="0" algn="ctr" defTabSz="126428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 panose="02000503000000020004"/>
            <a:ea typeface="Helvetica Neue Medium" panose="02000503000000020004"/>
            <a:cs typeface="Helvetica Neue Medium" panose="02000503000000020004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3175" cap="flat">
          <a:noFill/>
          <a:miter lim="400000"/>
        </a:ln>
      </a:spPr>
      <a:bodyPr rot="0" spcFirstLastPara="1" vertOverflow="overflow" horzOverflow="overflow" vert="horz" wrap="square" lIns="20787" tIns="20787" rIns="20787" bIns="20787" numCol="1" spcCol="38100" rtlCol="0" anchor="ctr" upright="0">
        <a:spAutoFit/>
      </a:bodyPr>
      <a:lstStyle>
        <a:defPPr marL="0" marR="0" indent="0" algn="l" defTabSz="3734435" rtl="0" fontAlgn="auto" latinLnBrk="0" hangingPunct="0">
          <a:lnSpc>
            <a:spcPct val="90000"/>
          </a:lnSpc>
          <a:spcBef>
            <a:spcPts val="6800"/>
          </a:spcBef>
          <a:spcAft>
            <a:spcPts val="0"/>
          </a:spcAft>
          <a:buClrTx/>
          <a:buSzTx/>
          <a:buFontTx/>
          <a:buNone/>
          <a:defRPr kumimoji="0" sz="7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</a:spPr>
      <a:bodyPr rot="0" spcFirstLastPara="1" vertOverflow="overflow" horzOverflow="overflow" vert="horz" wrap="square" lIns="20787" tIns="20787" rIns="20787" bIns="20787" numCol="1" spcCol="38100" rtlCol="0" anchor="ctr" upright="0">
        <a:spAutoFit/>
      </a:bodyPr>
      <a:lstStyle>
        <a:defPPr marL="0" marR="0" indent="0" algn="ctr" defTabSz="126428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4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 panose="02000503000000020004"/>
            <a:ea typeface="Helvetica Neue Medium" panose="02000503000000020004"/>
            <a:cs typeface="Helvetica Neue Medium" panose="02000503000000020004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3175" cap="flat">
          <a:noFill/>
          <a:miter lim="400000"/>
        </a:ln>
      </a:spPr>
      <a:bodyPr rot="0" spcFirstLastPara="1" vertOverflow="overflow" horzOverflow="overflow" vert="horz" wrap="square" lIns="20787" tIns="20787" rIns="20787" bIns="20787" numCol="1" spcCol="38100" rtlCol="0" anchor="ctr" upright="0">
        <a:spAutoFit/>
      </a:bodyPr>
      <a:lstStyle>
        <a:defPPr marL="0" marR="0" indent="0" algn="l" defTabSz="3734435" rtl="0" fontAlgn="auto" latinLnBrk="0" hangingPunct="0">
          <a:lnSpc>
            <a:spcPct val="90000"/>
          </a:lnSpc>
          <a:spcBef>
            <a:spcPts val="6800"/>
          </a:spcBef>
          <a:spcAft>
            <a:spcPts val="0"/>
          </a:spcAft>
          <a:buClrTx/>
          <a:buSzTx/>
          <a:buFontTx/>
          <a:buNone/>
          <a:defRPr kumimoji="0" sz="7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WPS 文字</Application>
  <PresentationFormat/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Helvetica Neue</vt:lpstr>
      <vt:lpstr>Helvetica Neue Medium</vt:lpstr>
      <vt:lpstr>Songti SC Regular</vt:lpstr>
      <vt:lpstr>微软雅黑</vt:lpstr>
      <vt:lpstr>汉仪旗黑</vt:lpstr>
      <vt:lpstr>宋体</vt:lpstr>
      <vt:lpstr>Arial Unicode MS</vt:lpstr>
      <vt:lpstr>汉仪书宋二KW</vt:lpstr>
      <vt:lpstr>21_BasicWhite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桐桐桐zz</cp:lastModifiedBy>
  <cp:revision>2</cp:revision>
  <dcterms:created xsi:type="dcterms:W3CDTF">2024-03-08T04:10:20Z</dcterms:created>
  <dcterms:modified xsi:type="dcterms:W3CDTF">2024-03-08T04:10:20Z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74F85718E9879E569722A565289BA01F_43</vt:lpwstr>
  </property>
  <property fmtid="{D5CDD505-2E9C-101B-9397-08002B2CF9AE}" pid="3" name="KSOProductBuildVer">
    <vt:lpwstr>2052-6.3.0.8471</vt:lpwstr>
  </property>
</Properties>
</file>