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MM Way" userId="70a317dbe9312968" providerId="LiveId" clId="{016D4AC8-48BC-48D1-A1E0-7B52715CBF5B}"/>
    <pc:docChg chg="custSel modSld modMainMaster">
      <pc:chgData name="MMM Way" userId="70a317dbe9312968" providerId="LiveId" clId="{016D4AC8-48BC-48D1-A1E0-7B52715CBF5B}" dt="2024-03-14T08:52:50.476" v="19" actId="1076"/>
      <pc:docMkLst>
        <pc:docMk/>
      </pc:docMkLst>
      <pc:sldChg chg="modSp mod">
        <pc:chgData name="MMM Way" userId="70a317dbe9312968" providerId="LiveId" clId="{016D4AC8-48BC-48D1-A1E0-7B52715CBF5B}" dt="2024-03-14T08:52:50.476" v="19" actId="1076"/>
        <pc:sldMkLst>
          <pc:docMk/>
          <pc:sldMk cId="1778613370" sldId="256"/>
        </pc:sldMkLst>
        <pc:spChg chg="mod">
          <ac:chgData name="MMM Way" userId="70a317dbe9312968" providerId="LiveId" clId="{016D4AC8-48BC-48D1-A1E0-7B52715CBF5B}" dt="2024-03-14T08:52:50.476" v="19" actId="1076"/>
          <ac:spMkLst>
            <pc:docMk/>
            <pc:sldMk cId="1778613370" sldId="256"/>
            <ac:spMk id="2" creationId="{7B5A06FB-E63F-AB2E-469D-B78A0A0DC120}"/>
          </ac:spMkLst>
        </pc:spChg>
      </pc:sldChg>
      <pc:sldMasterChg chg="modSldLayout">
        <pc:chgData name="MMM Way" userId="70a317dbe9312968" providerId="LiveId" clId="{016D4AC8-48BC-48D1-A1E0-7B52715CBF5B}" dt="2024-03-14T08:52:05.733" v="4"/>
        <pc:sldMasterMkLst>
          <pc:docMk/>
          <pc:sldMasterMk cId="3423969464" sldId="2147483648"/>
        </pc:sldMasterMkLst>
        <pc:sldLayoutChg chg="addSp delSp modSp mod">
          <pc:chgData name="MMM Way" userId="70a317dbe9312968" providerId="LiveId" clId="{016D4AC8-48BC-48D1-A1E0-7B52715CBF5B}" dt="2024-03-14T08:51:56.443" v="2"/>
          <pc:sldLayoutMkLst>
            <pc:docMk/>
            <pc:sldMasterMk cId="3423969464" sldId="2147483648"/>
            <pc:sldLayoutMk cId="1904008328" sldId="2147483649"/>
          </pc:sldLayoutMkLst>
          <pc:picChg chg="add mod">
            <ac:chgData name="MMM Way" userId="70a317dbe9312968" providerId="LiveId" clId="{016D4AC8-48BC-48D1-A1E0-7B52715CBF5B}" dt="2024-03-14T08:51:56.443" v="2"/>
            <ac:picMkLst>
              <pc:docMk/>
              <pc:sldMasterMk cId="3423969464" sldId="2147483648"/>
              <pc:sldLayoutMk cId="1904008328" sldId="2147483649"/>
              <ac:picMk id="4" creationId="{AD449FE5-D828-28B9-4A2D-F8690FF0B105}"/>
            </ac:picMkLst>
          </pc:picChg>
          <pc:picChg chg="del mod">
            <ac:chgData name="MMM Way" userId="70a317dbe9312968" providerId="LiveId" clId="{016D4AC8-48BC-48D1-A1E0-7B52715CBF5B}" dt="2024-03-14T08:51:55.386" v="1" actId="478"/>
            <ac:picMkLst>
              <pc:docMk/>
              <pc:sldMasterMk cId="3423969464" sldId="2147483648"/>
              <pc:sldLayoutMk cId="1904008328" sldId="2147483649"/>
              <ac:picMk id="7" creationId="{2397D381-E8DC-B10C-4185-D6EA2AFC40E6}"/>
            </ac:picMkLst>
          </pc:picChg>
        </pc:sldLayoutChg>
        <pc:sldLayoutChg chg="addSp delSp modSp mod">
          <pc:chgData name="MMM Way" userId="70a317dbe9312968" providerId="LiveId" clId="{016D4AC8-48BC-48D1-A1E0-7B52715CBF5B}" dt="2024-03-14T08:52:05.733" v="4"/>
          <pc:sldLayoutMkLst>
            <pc:docMk/>
            <pc:sldMasterMk cId="3423969464" sldId="2147483648"/>
            <pc:sldLayoutMk cId="3789733904" sldId="2147483650"/>
          </pc:sldLayoutMkLst>
          <pc:picChg chg="add mod">
            <ac:chgData name="MMM Way" userId="70a317dbe9312968" providerId="LiveId" clId="{016D4AC8-48BC-48D1-A1E0-7B52715CBF5B}" dt="2024-03-14T08:52:05.733" v="4"/>
            <ac:picMkLst>
              <pc:docMk/>
              <pc:sldMasterMk cId="3423969464" sldId="2147483648"/>
              <pc:sldLayoutMk cId="3789733904" sldId="2147483650"/>
              <ac:picMk id="3" creationId="{A0C51DC8-CB7F-3688-AD8D-EC312DE098EB}"/>
            </ac:picMkLst>
          </pc:picChg>
          <pc:picChg chg="del">
            <ac:chgData name="MMM Way" userId="70a317dbe9312968" providerId="LiveId" clId="{016D4AC8-48BC-48D1-A1E0-7B52715CBF5B}" dt="2024-03-14T08:52:01.395" v="3" actId="478"/>
            <ac:picMkLst>
              <pc:docMk/>
              <pc:sldMasterMk cId="3423969464" sldId="2147483648"/>
              <pc:sldLayoutMk cId="3789733904" sldId="2147483650"/>
              <ac:picMk id="8" creationId="{8DC8EA2C-F737-0075-CBD5-285CE97C0842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64BE67D-BDEF-5194-7021-F2E6D852AE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1AC8B79-1B93-270A-2D3E-BDC7CF34F7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E5A31-09D4-4D7E-9377-3FF2E9C10387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0FF4DFF-C3F0-D091-894B-19B5D521E7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CBFE478-8F87-6AA2-9CF1-416B2B2801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3703F-4759-4A7A-B2A1-C90F08633D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238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1F2951-619A-C01B-0309-5DCD522EA9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6980" y="4132053"/>
            <a:ext cx="9627080" cy="854015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to Add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449FE5-D828-28B9-4A2D-F8690FF0B1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08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0C51DC8-CB7F-3688-AD8D-EC312DE098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33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34E82-85BB-304B-8D7A-FD3FE255E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DE4742-4746-8419-4E1C-7937E47F0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9B90BE-61AF-F920-351F-CA80B94F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6365EE-3067-C96A-C660-E326FCEF3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595A9D-38C4-4B6A-8AB6-66FCFE655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39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9B21E-702B-46EA-39E0-4225F3FC6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9E9866-E23B-77A3-D263-9E5C55E383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E28A1BF-B050-2B1E-C992-2D7B06B58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9F46C70-0D52-3B08-A3D4-E50296E49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A8DE143-657B-F905-7BCD-BE9F22AC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AC1CDC3-28D9-66BE-D22E-A7DC51E62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6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D8FAD7-B465-9E46-E934-88EF15427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56F793-9D66-C404-DF6F-1C46587A5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6F7CD7A-9809-8BC2-09E5-57B0E0AE6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FA366CE-1B85-AAAB-96F4-DC78E6CD60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B9D8E95-1251-2A0C-1B65-F284D84FF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AD34695-63F9-51E7-C77F-1BC298F6D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8477E6B-11D4-9330-E2F7-7BA3E09FF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46A9E1D-59D7-86F4-01DF-4EA03AB4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027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77602D-6768-2D2E-4248-BFF109DF4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C04AF40-E61A-C3C5-A348-2FDC2C5BD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4C9B1FC-F845-A41E-C6FD-4154CAAF9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00FACC2-C0E3-9988-8593-2993F918D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1923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4F793CC-5984-F234-8536-D115997CA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A3F45BA-F1F2-9CB6-DD54-03CA068D6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EB80DD-8A3A-D4C1-427B-AB808C2B5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44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8EC761-8F88-2065-BB12-6C55052D1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6B2530-E9E2-3BA8-04CD-F59B09C34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BBFF123-F49D-F134-C0A1-CE96AF675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E514AA7-725A-0A49-9E3A-0C2D40E78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78FB4C-3CB9-EDC3-868E-D8FE53E99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FE4657B-F26B-1339-EE4C-A3440765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310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793591-DE1C-2AA0-DA7D-DC78ED489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4B1EA46-2BCC-59D3-3854-F4AC3EB9EB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DCAFF11-7DBC-7BD2-2EF8-1CE836D27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C4EB59A-D07C-7034-E2C6-68AB0517A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A31D10-AB65-CE7F-EAA4-A10E0355C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3CFE621-A885-7E65-2B12-149BA52AE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36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C073F1-A086-4AA7-777E-094B9193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7C9D59-7378-D6DB-E64F-2C165017F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F34F24-E21A-B251-A657-6BBD4D6E8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498BB5-CA42-FE47-1A16-7E45A17DF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33BFA8-B3BA-0E9B-C394-F71A9EE23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241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B77F1C5-5AB0-D540-E8CF-B3307726E0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1681861-8A74-E1BC-C7BB-742F73239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D42EF4-CDDB-1BBF-E79C-C3F8C6BB8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6C9385-3540-F452-1AFB-3475D3FE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186221-3D7C-DD27-D493-A4D7C5F9E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734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CE5F763-2E18-8E35-2527-255B0C3D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3CE7377-4A5B-71B1-0DF3-B0127A4D0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37DDBD-B26B-370F-F8A5-97BF6851D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BE29D-5806-4C31-B4E9-7FB327F0DA20}" type="datetimeFigureOut">
              <a:rPr lang="zh-CN" altLang="en-US" smtClean="0"/>
              <a:t>2024/3/14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B8C0BF-CFF0-B91C-7889-F511098FE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7FC563-4780-8844-8C93-C9C5104FD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96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5A06FB-E63F-AB2E-469D-B78A0A0DC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539" y="3605347"/>
            <a:ext cx="10914922" cy="1628503"/>
          </a:xfrm>
        </p:spPr>
        <p:txBody>
          <a:bodyPr/>
          <a:lstStyle/>
          <a:p>
            <a:r>
              <a:rPr lang="en-US" altLang="zh-CN" dirty="0"/>
              <a:t>Text to Add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8613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054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</Words>
  <Application>Microsoft Office PowerPoint</Application>
  <PresentationFormat>宽屏</PresentationFormat>
  <Paragraphs>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微软雅黑</vt:lpstr>
      <vt:lpstr>Arial</vt:lpstr>
      <vt:lpstr>Office 主题​​</vt:lpstr>
      <vt:lpstr>Text to Add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MMM Way</dc:creator>
  <cp:lastModifiedBy>MMM Way</cp:lastModifiedBy>
  <cp:revision>2</cp:revision>
  <dcterms:created xsi:type="dcterms:W3CDTF">2024-03-14T05:44:13Z</dcterms:created>
  <dcterms:modified xsi:type="dcterms:W3CDTF">2024-03-14T08:53:33Z</dcterms:modified>
</cp:coreProperties>
</file>