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4"/>
  </p:handout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68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91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MM Way" userId="70a317dbe9312968" providerId="LiveId" clId="{5C6C1DFE-E378-4CC3-B5C0-41198BBE3319}"/>
    <pc:docChg chg="custSel modSld modMainMaster">
      <pc:chgData name="MMM Way" userId="70a317dbe9312968" providerId="LiveId" clId="{5C6C1DFE-E378-4CC3-B5C0-41198BBE3319}" dt="2024-03-15T02:25:41.027" v="7" actId="14100"/>
      <pc:docMkLst>
        <pc:docMk/>
      </pc:docMkLst>
      <pc:sldChg chg="modSp mod">
        <pc:chgData name="MMM Way" userId="70a317dbe9312968" providerId="LiveId" clId="{5C6C1DFE-E378-4CC3-B5C0-41198BBE3319}" dt="2024-03-15T02:25:41.027" v="7" actId="14100"/>
        <pc:sldMkLst>
          <pc:docMk/>
          <pc:sldMk cId="1778613370" sldId="256"/>
        </pc:sldMkLst>
        <pc:spChg chg="mod">
          <ac:chgData name="MMM Way" userId="70a317dbe9312968" providerId="LiveId" clId="{5C6C1DFE-E378-4CC3-B5C0-41198BBE3319}" dt="2024-03-15T02:25:41.027" v="7" actId="14100"/>
          <ac:spMkLst>
            <pc:docMk/>
            <pc:sldMk cId="1778613370" sldId="256"/>
            <ac:spMk id="2" creationId="{7B5A06FB-E63F-AB2E-469D-B78A0A0DC120}"/>
          </ac:spMkLst>
        </pc:spChg>
      </pc:sldChg>
      <pc:sldMasterChg chg="modSldLayout">
        <pc:chgData name="MMM Way" userId="70a317dbe9312968" providerId="LiveId" clId="{5C6C1DFE-E378-4CC3-B5C0-41198BBE3319}" dt="2024-03-15T02:25:22.566" v="4"/>
        <pc:sldMasterMkLst>
          <pc:docMk/>
          <pc:sldMasterMk cId="2395845676" sldId="2147483660"/>
        </pc:sldMasterMkLst>
        <pc:sldLayoutChg chg="addSp delSp modSp mod">
          <pc:chgData name="MMM Way" userId="70a317dbe9312968" providerId="LiveId" clId="{5C6C1DFE-E378-4CC3-B5C0-41198BBE3319}" dt="2024-03-15T02:25:16.856" v="2"/>
          <pc:sldLayoutMkLst>
            <pc:docMk/>
            <pc:sldMasterMk cId="2395845676" sldId="2147483660"/>
            <pc:sldLayoutMk cId="1990292002" sldId="2147483672"/>
          </pc:sldLayoutMkLst>
          <pc:picChg chg="del mod">
            <ac:chgData name="MMM Way" userId="70a317dbe9312968" providerId="LiveId" clId="{5C6C1DFE-E378-4CC3-B5C0-41198BBE3319}" dt="2024-03-15T02:25:11.243" v="1" actId="478"/>
            <ac:picMkLst>
              <pc:docMk/>
              <pc:sldMasterMk cId="2395845676" sldId="2147483660"/>
              <pc:sldLayoutMk cId="1990292002" sldId="2147483672"/>
              <ac:picMk id="4" creationId="{AD449FE5-D828-28B9-4A2D-F8690FF0B105}"/>
            </ac:picMkLst>
          </pc:picChg>
          <pc:picChg chg="add mod">
            <ac:chgData name="MMM Way" userId="70a317dbe9312968" providerId="LiveId" clId="{5C6C1DFE-E378-4CC3-B5C0-41198BBE3319}" dt="2024-03-15T02:25:16.856" v="2"/>
            <ac:picMkLst>
              <pc:docMk/>
              <pc:sldMasterMk cId="2395845676" sldId="2147483660"/>
              <pc:sldLayoutMk cId="1990292002" sldId="2147483672"/>
              <ac:picMk id="5" creationId="{8060379E-FFEF-70D8-050F-8179EDC8338F}"/>
            </ac:picMkLst>
          </pc:picChg>
        </pc:sldLayoutChg>
        <pc:sldLayoutChg chg="addSp delSp modSp mod">
          <pc:chgData name="MMM Way" userId="70a317dbe9312968" providerId="LiveId" clId="{5C6C1DFE-E378-4CC3-B5C0-41198BBE3319}" dt="2024-03-15T02:25:22.566" v="4"/>
          <pc:sldLayoutMkLst>
            <pc:docMk/>
            <pc:sldMasterMk cId="2395845676" sldId="2147483660"/>
            <pc:sldLayoutMk cId="198919309" sldId="2147483673"/>
          </pc:sldLayoutMkLst>
          <pc:picChg chg="del">
            <ac:chgData name="MMM Way" userId="70a317dbe9312968" providerId="LiveId" clId="{5C6C1DFE-E378-4CC3-B5C0-41198BBE3319}" dt="2024-03-15T02:25:19.645" v="3" actId="478"/>
            <ac:picMkLst>
              <pc:docMk/>
              <pc:sldMasterMk cId="2395845676" sldId="2147483660"/>
              <pc:sldLayoutMk cId="198919309" sldId="2147483673"/>
              <ac:picMk id="3" creationId="{A0C51DC8-CB7F-3688-AD8D-EC312DE098EB}"/>
            </ac:picMkLst>
          </pc:picChg>
          <pc:picChg chg="add mod">
            <ac:chgData name="MMM Way" userId="70a317dbe9312968" providerId="LiveId" clId="{5C6C1DFE-E378-4CC3-B5C0-41198BBE3319}" dt="2024-03-15T02:25:22.566" v="4"/>
            <ac:picMkLst>
              <pc:docMk/>
              <pc:sldMasterMk cId="2395845676" sldId="2147483660"/>
              <pc:sldLayoutMk cId="198919309" sldId="2147483673"/>
              <ac:picMk id="4" creationId="{8F23ED4F-F77F-E33E-C0AF-FB38AB7C31EB}"/>
            </ac:picMkLst>
          </pc:picChg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F64BE67D-BDEF-5194-7021-F2E6D852AE4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E1AC8B79-1B93-270A-2D3E-BDC7CF34F7A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8E5A31-09D4-4D7E-9377-3FF2E9C10387}" type="datetimeFigureOut">
              <a:rPr lang="zh-CN" altLang="en-US" smtClean="0"/>
              <a:t>2024/3/15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60FF4DFF-C3F0-D091-894B-19B5D521E78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CBFE478-8F87-6AA2-9CF1-416B2B28016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C3703F-4759-4A7A-B2A1-C90F08633D7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72385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BE29D-5806-4C31-B4E9-7FB327F0DA20}" type="datetimeFigureOut">
              <a:rPr lang="zh-CN" altLang="en-US" smtClean="0"/>
              <a:t>2024/3/15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9C5DA-D307-4A28-AA61-B9001679A4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6033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BE29D-5806-4C31-B4E9-7FB327F0DA20}" type="datetimeFigureOut">
              <a:rPr lang="zh-CN" altLang="en-US" smtClean="0"/>
              <a:t>2024/3/15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9C5DA-D307-4A28-AA61-B9001679A4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60286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BE29D-5806-4C31-B4E9-7FB327F0DA20}" type="datetimeFigureOut">
              <a:rPr lang="zh-CN" altLang="en-US" smtClean="0"/>
              <a:t>2024/3/15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9C5DA-D307-4A28-AA61-B9001679A4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2947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BE29D-5806-4C31-B4E9-7FB327F0DA20}" type="datetimeFigureOut">
              <a:rPr lang="zh-CN" altLang="en-US" smtClean="0"/>
              <a:t>2024/3/15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9C5DA-D307-4A28-AA61-B9001679A4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66067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BE29D-5806-4C31-B4E9-7FB327F0DA20}" type="datetimeFigureOut">
              <a:rPr lang="zh-CN" altLang="en-US" smtClean="0"/>
              <a:t>2024/3/15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9C5DA-D307-4A28-AA61-B9001679A4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46020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BE29D-5806-4C31-B4E9-7FB327F0DA20}" type="datetimeFigureOut">
              <a:rPr lang="zh-CN" altLang="en-US" smtClean="0"/>
              <a:t>2024/3/15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9C5DA-D307-4A28-AA61-B9001679A4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2450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BE29D-5806-4C31-B4E9-7FB327F0DA20}" type="datetimeFigureOut">
              <a:rPr lang="zh-CN" altLang="en-US" smtClean="0"/>
              <a:t>2024/3/15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9C5DA-D307-4A28-AA61-B9001679A4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71956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BE29D-5806-4C31-B4E9-7FB327F0DA20}" type="datetimeFigureOut">
              <a:rPr lang="zh-CN" altLang="en-US" smtClean="0"/>
              <a:t>2024/3/15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9C5DA-D307-4A28-AA61-B9001679A4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712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BE29D-5806-4C31-B4E9-7FB327F0DA20}" type="datetimeFigureOut">
              <a:rPr lang="zh-CN" altLang="en-US" smtClean="0"/>
              <a:t>2024/3/15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9C5DA-D307-4A28-AA61-B9001679A4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26994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BE29D-5806-4C31-B4E9-7FB327F0DA20}" type="datetimeFigureOut">
              <a:rPr lang="zh-CN" altLang="en-US" smtClean="0"/>
              <a:t>2024/3/15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9C5DA-D307-4A28-AA61-B9001679A4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9849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BE29D-5806-4C31-B4E9-7FB327F0DA20}" type="datetimeFigureOut">
              <a:rPr lang="zh-CN" altLang="en-US" smtClean="0"/>
              <a:t>2024/3/15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E9C5DA-D307-4A28-AA61-B9001679A4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98586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21F2951-619A-C01B-0309-5DCD522EA92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5235" y="4132054"/>
            <a:ext cx="7220310" cy="854015"/>
          </a:xfrm>
        </p:spPr>
        <p:txBody>
          <a:bodyPr anchor="t">
            <a:normAutofit/>
          </a:bodyPr>
          <a:lstStyle>
            <a:lvl1pPr algn="l">
              <a:defRPr sz="5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Text to Add</a:t>
            </a:r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060379E-FFEF-70D8-050F-8179EDC833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2920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8F23ED4F-F77F-E33E-C0AF-FB38AB7C31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19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7BE29D-5806-4C31-B4E9-7FB327F0DA20}" type="datetimeFigureOut">
              <a:rPr lang="zh-CN" altLang="en-US" smtClean="0"/>
              <a:t>2024/3/15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E9C5DA-D307-4A28-AA61-B9001679A47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5845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B5A06FB-E63F-AB2E-469D-B78A0A0DC1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2002" y="2836817"/>
            <a:ext cx="8454615" cy="1628503"/>
          </a:xfrm>
        </p:spPr>
        <p:txBody>
          <a:bodyPr/>
          <a:lstStyle/>
          <a:p>
            <a:r>
              <a:rPr lang="en-US" altLang="zh-CN" dirty="0"/>
              <a:t>Text to Add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78613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50543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24</TotalTime>
  <Words>3</Words>
  <Application>Microsoft Office PowerPoint</Application>
  <PresentationFormat>全屏显示(4:3)</PresentationFormat>
  <Paragraphs>1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8" baseType="lpstr">
      <vt:lpstr>等线</vt:lpstr>
      <vt:lpstr>微软雅黑</vt:lpstr>
      <vt:lpstr>Arial</vt:lpstr>
      <vt:lpstr>Calibri</vt:lpstr>
      <vt:lpstr>Calibri Light</vt:lpstr>
      <vt:lpstr>Office 主题​​</vt:lpstr>
      <vt:lpstr>Text to Add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MMM Way</dc:creator>
  <cp:lastModifiedBy>MMM Way</cp:lastModifiedBy>
  <cp:revision>3</cp:revision>
  <dcterms:created xsi:type="dcterms:W3CDTF">2024-03-14T05:44:13Z</dcterms:created>
  <dcterms:modified xsi:type="dcterms:W3CDTF">2024-03-15T02:25:46Z</dcterms:modified>
</cp:coreProperties>
</file>