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Lst>
  <p:sldSz cx="21580475" cy="11887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BC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35" autoAdjust="0"/>
    <p:restoredTop sz="94660"/>
  </p:normalViewPr>
  <p:slideViewPr>
    <p:cSldViewPr snapToGrid="0">
      <p:cViewPr varScale="1">
        <p:scale>
          <a:sx n="38" d="100"/>
          <a:sy n="38" d="100"/>
        </p:scale>
        <p:origin x="340"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697560" y="1945429"/>
            <a:ext cx="16185356" cy="4138507"/>
          </a:xfrm>
        </p:spPr>
        <p:txBody>
          <a:bodyPr anchor="b"/>
          <a:lstStyle>
            <a:lvl1pPr algn="ctr">
              <a:defRPr sz="10400"/>
            </a:lvl1pPr>
          </a:lstStyle>
          <a:p>
            <a:r>
              <a:rPr lang="zh-CN" altLang="en-US"/>
              <a:t>单击此处编辑母版标题样式</a:t>
            </a:r>
            <a:endParaRPr lang="en-US" dirty="0"/>
          </a:p>
        </p:txBody>
      </p:sp>
      <p:sp>
        <p:nvSpPr>
          <p:cNvPr id="3" name="Subtitle 2"/>
          <p:cNvSpPr>
            <a:spLocks noGrp="1"/>
          </p:cNvSpPr>
          <p:nvPr>
            <p:ph type="subTitle" idx="1"/>
          </p:nvPr>
        </p:nvSpPr>
        <p:spPr>
          <a:xfrm>
            <a:off x="2697560" y="6243533"/>
            <a:ext cx="16185356" cy="2869987"/>
          </a:xfrm>
        </p:spPr>
        <p:txBody>
          <a:bodyPr/>
          <a:lstStyle>
            <a:lvl1pPr marL="0" indent="0" algn="ctr">
              <a:buNone/>
              <a:defRPr sz="4160"/>
            </a:lvl1pPr>
            <a:lvl2pPr marL="792465" indent="0" algn="ctr">
              <a:buNone/>
              <a:defRPr sz="3467"/>
            </a:lvl2pPr>
            <a:lvl3pPr marL="1584930" indent="0" algn="ctr">
              <a:buNone/>
              <a:defRPr sz="3120"/>
            </a:lvl3pPr>
            <a:lvl4pPr marL="2377394" indent="0" algn="ctr">
              <a:buNone/>
              <a:defRPr sz="2773"/>
            </a:lvl4pPr>
            <a:lvl5pPr marL="3169859" indent="0" algn="ctr">
              <a:buNone/>
              <a:defRPr sz="2773"/>
            </a:lvl5pPr>
            <a:lvl6pPr marL="3962324" indent="0" algn="ctr">
              <a:buNone/>
              <a:defRPr sz="2773"/>
            </a:lvl6pPr>
            <a:lvl7pPr marL="4754789" indent="0" algn="ctr">
              <a:buNone/>
              <a:defRPr sz="2773"/>
            </a:lvl7pPr>
            <a:lvl8pPr marL="5547253" indent="0" algn="ctr">
              <a:buNone/>
              <a:defRPr sz="2773"/>
            </a:lvl8pPr>
            <a:lvl9pPr marL="6339718" indent="0" algn="ctr">
              <a:buNone/>
              <a:defRPr sz="2773"/>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8437787A-9DCF-4BB7-B1E6-9122A774A4FA}"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3681049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437787A-9DCF-4BB7-B1E6-9122A774A4FA}"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421576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43527" y="632883"/>
            <a:ext cx="4653290" cy="10073853"/>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83658" y="632883"/>
            <a:ext cx="13690114" cy="1007385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437787A-9DCF-4BB7-B1E6-9122A774A4FA}"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209255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437787A-9DCF-4BB7-B1E6-9122A774A4FA}"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230504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72418" y="2963547"/>
            <a:ext cx="18613160" cy="4944744"/>
          </a:xfrm>
        </p:spPr>
        <p:txBody>
          <a:bodyPr anchor="b"/>
          <a:lstStyle>
            <a:lvl1pPr>
              <a:defRPr sz="10400"/>
            </a:lvl1pPr>
          </a:lstStyle>
          <a:p>
            <a:r>
              <a:rPr lang="zh-CN" altLang="en-US"/>
              <a:t>单击此处编辑母版标题样式</a:t>
            </a:r>
            <a:endParaRPr lang="en-US" dirty="0"/>
          </a:p>
        </p:txBody>
      </p:sp>
      <p:sp>
        <p:nvSpPr>
          <p:cNvPr id="3" name="Text Placeholder 2"/>
          <p:cNvSpPr>
            <a:spLocks noGrp="1"/>
          </p:cNvSpPr>
          <p:nvPr>
            <p:ph type="body" idx="1"/>
          </p:nvPr>
        </p:nvSpPr>
        <p:spPr>
          <a:xfrm>
            <a:off x="1472418" y="7955070"/>
            <a:ext cx="18613160" cy="2600324"/>
          </a:xfrm>
        </p:spPr>
        <p:txBody>
          <a:bodyPr/>
          <a:lstStyle>
            <a:lvl1pPr marL="0" indent="0">
              <a:buNone/>
              <a:defRPr sz="4160">
                <a:solidFill>
                  <a:schemeClr val="tx1">
                    <a:tint val="75000"/>
                  </a:schemeClr>
                </a:solidFill>
              </a:defRPr>
            </a:lvl1pPr>
            <a:lvl2pPr marL="792465" indent="0">
              <a:buNone/>
              <a:defRPr sz="3467">
                <a:solidFill>
                  <a:schemeClr val="tx1">
                    <a:tint val="75000"/>
                  </a:schemeClr>
                </a:solidFill>
              </a:defRPr>
            </a:lvl2pPr>
            <a:lvl3pPr marL="1584930" indent="0">
              <a:buNone/>
              <a:defRPr sz="3120">
                <a:solidFill>
                  <a:schemeClr val="tx1">
                    <a:tint val="75000"/>
                  </a:schemeClr>
                </a:solidFill>
              </a:defRPr>
            </a:lvl3pPr>
            <a:lvl4pPr marL="2377394" indent="0">
              <a:buNone/>
              <a:defRPr sz="2773">
                <a:solidFill>
                  <a:schemeClr val="tx1">
                    <a:tint val="75000"/>
                  </a:schemeClr>
                </a:solidFill>
              </a:defRPr>
            </a:lvl4pPr>
            <a:lvl5pPr marL="3169859" indent="0">
              <a:buNone/>
              <a:defRPr sz="2773">
                <a:solidFill>
                  <a:schemeClr val="tx1">
                    <a:tint val="75000"/>
                  </a:schemeClr>
                </a:solidFill>
              </a:defRPr>
            </a:lvl5pPr>
            <a:lvl6pPr marL="3962324" indent="0">
              <a:buNone/>
              <a:defRPr sz="2773">
                <a:solidFill>
                  <a:schemeClr val="tx1">
                    <a:tint val="75000"/>
                  </a:schemeClr>
                </a:solidFill>
              </a:defRPr>
            </a:lvl6pPr>
            <a:lvl7pPr marL="4754789" indent="0">
              <a:buNone/>
              <a:defRPr sz="2773">
                <a:solidFill>
                  <a:schemeClr val="tx1">
                    <a:tint val="75000"/>
                  </a:schemeClr>
                </a:solidFill>
              </a:defRPr>
            </a:lvl7pPr>
            <a:lvl8pPr marL="5547253" indent="0">
              <a:buNone/>
              <a:defRPr sz="2773">
                <a:solidFill>
                  <a:schemeClr val="tx1">
                    <a:tint val="75000"/>
                  </a:schemeClr>
                </a:solidFill>
              </a:defRPr>
            </a:lvl8pPr>
            <a:lvl9pPr marL="6339718" indent="0">
              <a:buNone/>
              <a:defRPr sz="2773">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437787A-9DCF-4BB7-B1E6-9122A774A4FA}"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121310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83658" y="3164417"/>
            <a:ext cx="9171702" cy="7542319"/>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0925115" y="3164417"/>
            <a:ext cx="9171702" cy="7542319"/>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437787A-9DCF-4BB7-B1E6-9122A774A4FA}"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114169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86468" y="632884"/>
            <a:ext cx="18613160" cy="229764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86469" y="2914016"/>
            <a:ext cx="9129552" cy="1428114"/>
          </a:xfrm>
        </p:spPr>
        <p:txBody>
          <a:bodyPr anchor="b"/>
          <a:lstStyle>
            <a:lvl1pPr marL="0" indent="0">
              <a:buNone/>
              <a:defRPr sz="4160" b="1"/>
            </a:lvl1pPr>
            <a:lvl2pPr marL="792465" indent="0">
              <a:buNone/>
              <a:defRPr sz="3467" b="1"/>
            </a:lvl2pPr>
            <a:lvl3pPr marL="1584930" indent="0">
              <a:buNone/>
              <a:defRPr sz="3120" b="1"/>
            </a:lvl3pPr>
            <a:lvl4pPr marL="2377394" indent="0">
              <a:buNone/>
              <a:defRPr sz="2773" b="1"/>
            </a:lvl4pPr>
            <a:lvl5pPr marL="3169859" indent="0">
              <a:buNone/>
              <a:defRPr sz="2773" b="1"/>
            </a:lvl5pPr>
            <a:lvl6pPr marL="3962324" indent="0">
              <a:buNone/>
              <a:defRPr sz="2773" b="1"/>
            </a:lvl6pPr>
            <a:lvl7pPr marL="4754789" indent="0">
              <a:buNone/>
              <a:defRPr sz="2773" b="1"/>
            </a:lvl7pPr>
            <a:lvl8pPr marL="5547253" indent="0">
              <a:buNone/>
              <a:defRPr sz="2773" b="1"/>
            </a:lvl8pPr>
            <a:lvl9pPr marL="6339718" indent="0">
              <a:buNone/>
              <a:defRPr sz="2773" b="1"/>
            </a:lvl9pPr>
          </a:lstStyle>
          <a:p>
            <a:pPr lvl="0"/>
            <a:r>
              <a:rPr lang="zh-CN" altLang="en-US"/>
              <a:t>单击此处编辑母版文本样式</a:t>
            </a:r>
          </a:p>
        </p:txBody>
      </p:sp>
      <p:sp>
        <p:nvSpPr>
          <p:cNvPr id="4" name="Content Placeholder 3"/>
          <p:cNvSpPr>
            <a:spLocks noGrp="1"/>
          </p:cNvSpPr>
          <p:nvPr>
            <p:ph sz="half" idx="2"/>
          </p:nvPr>
        </p:nvSpPr>
        <p:spPr>
          <a:xfrm>
            <a:off x="1486469" y="4342130"/>
            <a:ext cx="9129552" cy="6386619"/>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0925115" y="2914016"/>
            <a:ext cx="9174513" cy="1428114"/>
          </a:xfrm>
        </p:spPr>
        <p:txBody>
          <a:bodyPr anchor="b"/>
          <a:lstStyle>
            <a:lvl1pPr marL="0" indent="0">
              <a:buNone/>
              <a:defRPr sz="4160" b="1"/>
            </a:lvl1pPr>
            <a:lvl2pPr marL="792465" indent="0">
              <a:buNone/>
              <a:defRPr sz="3467" b="1"/>
            </a:lvl2pPr>
            <a:lvl3pPr marL="1584930" indent="0">
              <a:buNone/>
              <a:defRPr sz="3120" b="1"/>
            </a:lvl3pPr>
            <a:lvl4pPr marL="2377394" indent="0">
              <a:buNone/>
              <a:defRPr sz="2773" b="1"/>
            </a:lvl4pPr>
            <a:lvl5pPr marL="3169859" indent="0">
              <a:buNone/>
              <a:defRPr sz="2773" b="1"/>
            </a:lvl5pPr>
            <a:lvl6pPr marL="3962324" indent="0">
              <a:buNone/>
              <a:defRPr sz="2773" b="1"/>
            </a:lvl6pPr>
            <a:lvl7pPr marL="4754789" indent="0">
              <a:buNone/>
              <a:defRPr sz="2773" b="1"/>
            </a:lvl7pPr>
            <a:lvl8pPr marL="5547253" indent="0">
              <a:buNone/>
              <a:defRPr sz="2773" b="1"/>
            </a:lvl8pPr>
            <a:lvl9pPr marL="6339718" indent="0">
              <a:buNone/>
              <a:defRPr sz="2773" b="1"/>
            </a:lvl9pPr>
          </a:lstStyle>
          <a:p>
            <a:pPr lvl="0"/>
            <a:r>
              <a:rPr lang="zh-CN" altLang="en-US"/>
              <a:t>单击此处编辑母版文本样式</a:t>
            </a:r>
          </a:p>
        </p:txBody>
      </p:sp>
      <p:sp>
        <p:nvSpPr>
          <p:cNvPr id="6" name="Content Placeholder 5"/>
          <p:cNvSpPr>
            <a:spLocks noGrp="1"/>
          </p:cNvSpPr>
          <p:nvPr>
            <p:ph sz="quarter" idx="4"/>
          </p:nvPr>
        </p:nvSpPr>
        <p:spPr>
          <a:xfrm>
            <a:off x="10925115" y="4342130"/>
            <a:ext cx="9174513" cy="6386619"/>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8437787A-9DCF-4BB7-B1E6-9122A774A4FA}" type="datetimeFigureOut">
              <a:rPr lang="en-US" smtClean="0"/>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333134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437787A-9DCF-4BB7-B1E6-9122A774A4FA}" type="datetimeFigureOut">
              <a:rPr lang="en-US" smtClean="0"/>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685528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7787A-9DCF-4BB7-B1E6-9122A774A4FA}" type="datetimeFigureOut">
              <a:rPr lang="en-US" smtClean="0"/>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158225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6470" y="792480"/>
            <a:ext cx="6960264" cy="2773680"/>
          </a:xfrm>
        </p:spPr>
        <p:txBody>
          <a:bodyPr anchor="b"/>
          <a:lstStyle>
            <a:lvl1pPr>
              <a:defRPr sz="5547"/>
            </a:lvl1pPr>
          </a:lstStyle>
          <a:p>
            <a:r>
              <a:rPr lang="zh-CN" altLang="en-US"/>
              <a:t>单击此处编辑母版标题样式</a:t>
            </a:r>
            <a:endParaRPr lang="en-US" dirty="0"/>
          </a:p>
        </p:txBody>
      </p:sp>
      <p:sp>
        <p:nvSpPr>
          <p:cNvPr id="3" name="Content Placeholder 2"/>
          <p:cNvSpPr>
            <a:spLocks noGrp="1"/>
          </p:cNvSpPr>
          <p:nvPr>
            <p:ph idx="1"/>
          </p:nvPr>
        </p:nvSpPr>
        <p:spPr>
          <a:xfrm>
            <a:off x="9174513" y="1711537"/>
            <a:ext cx="10925115" cy="8447617"/>
          </a:xfrm>
        </p:spPr>
        <p:txBody>
          <a:bodyPr/>
          <a:lstStyle>
            <a:lvl1pPr>
              <a:defRPr sz="5547"/>
            </a:lvl1pPr>
            <a:lvl2pPr>
              <a:defRPr sz="4853"/>
            </a:lvl2pPr>
            <a:lvl3pPr>
              <a:defRPr sz="4160"/>
            </a:lvl3pPr>
            <a:lvl4pPr>
              <a:defRPr sz="3467"/>
            </a:lvl4pPr>
            <a:lvl5pPr>
              <a:defRPr sz="3467"/>
            </a:lvl5pPr>
            <a:lvl6pPr>
              <a:defRPr sz="3467"/>
            </a:lvl6pPr>
            <a:lvl7pPr>
              <a:defRPr sz="3467"/>
            </a:lvl7pPr>
            <a:lvl8pPr>
              <a:defRPr sz="3467"/>
            </a:lvl8pPr>
            <a:lvl9pPr>
              <a:defRPr sz="3467"/>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86470" y="3566160"/>
            <a:ext cx="6960264" cy="6606753"/>
          </a:xfrm>
        </p:spPr>
        <p:txBody>
          <a:bodyPr/>
          <a:lstStyle>
            <a:lvl1pPr marL="0" indent="0">
              <a:buNone/>
              <a:defRPr sz="2773"/>
            </a:lvl1pPr>
            <a:lvl2pPr marL="792465" indent="0">
              <a:buNone/>
              <a:defRPr sz="2427"/>
            </a:lvl2pPr>
            <a:lvl3pPr marL="1584930" indent="0">
              <a:buNone/>
              <a:defRPr sz="2080"/>
            </a:lvl3pPr>
            <a:lvl4pPr marL="2377394" indent="0">
              <a:buNone/>
              <a:defRPr sz="1733"/>
            </a:lvl4pPr>
            <a:lvl5pPr marL="3169859" indent="0">
              <a:buNone/>
              <a:defRPr sz="1733"/>
            </a:lvl5pPr>
            <a:lvl6pPr marL="3962324" indent="0">
              <a:buNone/>
              <a:defRPr sz="1733"/>
            </a:lvl6pPr>
            <a:lvl7pPr marL="4754789" indent="0">
              <a:buNone/>
              <a:defRPr sz="1733"/>
            </a:lvl7pPr>
            <a:lvl8pPr marL="5547253" indent="0">
              <a:buNone/>
              <a:defRPr sz="1733"/>
            </a:lvl8pPr>
            <a:lvl9pPr marL="6339718" indent="0">
              <a:buNone/>
              <a:defRPr sz="1733"/>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437787A-9DCF-4BB7-B1E6-9122A774A4FA}"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3277777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6470" y="792480"/>
            <a:ext cx="6960264" cy="2773680"/>
          </a:xfrm>
        </p:spPr>
        <p:txBody>
          <a:bodyPr anchor="b"/>
          <a:lstStyle>
            <a:lvl1pPr>
              <a:defRPr sz="5547"/>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174513" y="1711537"/>
            <a:ext cx="10925115" cy="8447617"/>
          </a:xfrm>
        </p:spPr>
        <p:txBody>
          <a:bodyPr anchor="t"/>
          <a:lstStyle>
            <a:lvl1pPr marL="0" indent="0">
              <a:buNone/>
              <a:defRPr sz="5547"/>
            </a:lvl1pPr>
            <a:lvl2pPr marL="792465" indent="0">
              <a:buNone/>
              <a:defRPr sz="4853"/>
            </a:lvl2pPr>
            <a:lvl3pPr marL="1584930" indent="0">
              <a:buNone/>
              <a:defRPr sz="4160"/>
            </a:lvl3pPr>
            <a:lvl4pPr marL="2377394" indent="0">
              <a:buNone/>
              <a:defRPr sz="3467"/>
            </a:lvl4pPr>
            <a:lvl5pPr marL="3169859" indent="0">
              <a:buNone/>
              <a:defRPr sz="3467"/>
            </a:lvl5pPr>
            <a:lvl6pPr marL="3962324" indent="0">
              <a:buNone/>
              <a:defRPr sz="3467"/>
            </a:lvl6pPr>
            <a:lvl7pPr marL="4754789" indent="0">
              <a:buNone/>
              <a:defRPr sz="3467"/>
            </a:lvl7pPr>
            <a:lvl8pPr marL="5547253" indent="0">
              <a:buNone/>
              <a:defRPr sz="3467"/>
            </a:lvl8pPr>
            <a:lvl9pPr marL="6339718" indent="0">
              <a:buNone/>
              <a:defRPr sz="3467"/>
            </a:lvl9pPr>
          </a:lstStyle>
          <a:p>
            <a:r>
              <a:rPr lang="zh-CN" altLang="en-US"/>
              <a:t>单击图标添加图片</a:t>
            </a:r>
            <a:endParaRPr lang="en-US" dirty="0"/>
          </a:p>
        </p:txBody>
      </p:sp>
      <p:sp>
        <p:nvSpPr>
          <p:cNvPr id="4" name="Text Placeholder 3"/>
          <p:cNvSpPr>
            <a:spLocks noGrp="1"/>
          </p:cNvSpPr>
          <p:nvPr>
            <p:ph type="body" sz="half" idx="2"/>
          </p:nvPr>
        </p:nvSpPr>
        <p:spPr>
          <a:xfrm>
            <a:off x="1486470" y="3566160"/>
            <a:ext cx="6960264" cy="6606753"/>
          </a:xfrm>
        </p:spPr>
        <p:txBody>
          <a:bodyPr/>
          <a:lstStyle>
            <a:lvl1pPr marL="0" indent="0">
              <a:buNone/>
              <a:defRPr sz="2773"/>
            </a:lvl1pPr>
            <a:lvl2pPr marL="792465" indent="0">
              <a:buNone/>
              <a:defRPr sz="2427"/>
            </a:lvl2pPr>
            <a:lvl3pPr marL="1584930" indent="0">
              <a:buNone/>
              <a:defRPr sz="2080"/>
            </a:lvl3pPr>
            <a:lvl4pPr marL="2377394" indent="0">
              <a:buNone/>
              <a:defRPr sz="1733"/>
            </a:lvl4pPr>
            <a:lvl5pPr marL="3169859" indent="0">
              <a:buNone/>
              <a:defRPr sz="1733"/>
            </a:lvl5pPr>
            <a:lvl6pPr marL="3962324" indent="0">
              <a:buNone/>
              <a:defRPr sz="1733"/>
            </a:lvl6pPr>
            <a:lvl7pPr marL="4754789" indent="0">
              <a:buNone/>
              <a:defRPr sz="1733"/>
            </a:lvl7pPr>
            <a:lvl8pPr marL="5547253" indent="0">
              <a:buNone/>
              <a:defRPr sz="1733"/>
            </a:lvl8pPr>
            <a:lvl9pPr marL="6339718" indent="0">
              <a:buNone/>
              <a:defRPr sz="1733"/>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437787A-9DCF-4BB7-B1E6-9122A774A4FA}"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3FB90-151F-4B69-954C-D1F6CD3BBBA6}" type="slidenum">
              <a:rPr lang="en-US" smtClean="0"/>
              <a:t>‹#›</a:t>
            </a:fld>
            <a:endParaRPr lang="en-US"/>
          </a:p>
        </p:txBody>
      </p:sp>
    </p:spTree>
    <p:extLst>
      <p:ext uri="{BB962C8B-B14F-4D97-AF65-F5344CB8AC3E}">
        <p14:creationId xmlns:p14="http://schemas.microsoft.com/office/powerpoint/2010/main" val="386557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3658" y="632884"/>
            <a:ext cx="18613160" cy="229764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83658" y="3164417"/>
            <a:ext cx="18613160" cy="7542319"/>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483658" y="11017674"/>
            <a:ext cx="4855607" cy="632883"/>
          </a:xfrm>
          <a:prstGeom prst="rect">
            <a:avLst/>
          </a:prstGeom>
        </p:spPr>
        <p:txBody>
          <a:bodyPr vert="horz" lIns="91440" tIns="45720" rIns="91440" bIns="45720" rtlCol="0" anchor="ctr"/>
          <a:lstStyle>
            <a:lvl1pPr algn="l">
              <a:defRPr sz="2080">
                <a:solidFill>
                  <a:schemeClr val="tx1">
                    <a:tint val="75000"/>
                  </a:schemeClr>
                </a:solidFill>
              </a:defRPr>
            </a:lvl1pPr>
          </a:lstStyle>
          <a:p>
            <a:fld id="{8437787A-9DCF-4BB7-B1E6-9122A774A4FA}" type="datetimeFigureOut">
              <a:rPr lang="en-US" smtClean="0"/>
              <a:t>3/1/2024</a:t>
            </a:fld>
            <a:endParaRPr lang="en-US"/>
          </a:p>
        </p:txBody>
      </p:sp>
      <p:sp>
        <p:nvSpPr>
          <p:cNvPr id="5" name="Footer Placeholder 4"/>
          <p:cNvSpPr>
            <a:spLocks noGrp="1"/>
          </p:cNvSpPr>
          <p:nvPr>
            <p:ph type="ftr" sz="quarter" idx="3"/>
          </p:nvPr>
        </p:nvSpPr>
        <p:spPr>
          <a:xfrm>
            <a:off x="7148533" y="11017674"/>
            <a:ext cx="7283410" cy="632883"/>
          </a:xfrm>
          <a:prstGeom prst="rect">
            <a:avLst/>
          </a:prstGeom>
        </p:spPr>
        <p:txBody>
          <a:bodyPr vert="horz" lIns="91440" tIns="45720" rIns="91440" bIns="45720" rtlCol="0" anchor="ctr"/>
          <a:lstStyle>
            <a:lvl1pPr algn="ctr">
              <a:defRPr sz="20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241210" y="11017674"/>
            <a:ext cx="4855607" cy="632883"/>
          </a:xfrm>
          <a:prstGeom prst="rect">
            <a:avLst/>
          </a:prstGeom>
        </p:spPr>
        <p:txBody>
          <a:bodyPr vert="horz" lIns="91440" tIns="45720" rIns="91440" bIns="45720" rtlCol="0" anchor="ctr"/>
          <a:lstStyle>
            <a:lvl1pPr algn="r">
              <a:defRPr sz="2080">
                <a:solidFill>
                  <a:schemeClr val="tx1">
                    <a:tint val="75000"/>
                  </a:schemeClr>
                </a:solidFill>
              </a:defRPr>
            </a:lvl1pPr>
          </a:lstStyle>
          <a:p>
            <a:fld id="{3223FB90-151F-4B69-954C-D1F6CD3BBBA6}" type="slidenum">
              <a:rPr lang="en-US" smtClean="0"/>
              <a:t>‹#›</a:t>
            </a:fld>
            <a:endParaRPr lang="en-US"/>
          </a:p>
        </p:txBody>
      </p:sp>
    </p:spTree>
    <p:extLst>
      <p:ext uri="{BB962C8B-B14F-4D97-AF65-F5344CB8AC3E}">
        <p14:creationId xmlns:p14="http://schemas.microsoft.com/office/powerpoint/2010/main" val="40424436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584930" rtl="0" eaLnBrk="1" latinLnBrk="0" hangingPunct="1">
        <a:lnSpc>
          <a:spcPct val="90000"/>
        </a:lnSpc>
        <a:spcBef>
          <a:spcPct val="0"/>
        </a:spcBef>
        <a:buNone/>
        <a:defRPr sz="7627" kern="1200">
          <a:solidFill>
            <a:schemeClr val="tx1"/>
          </a:solidFill>
          <a:latin typeface="+mj-lt"/>
          <a:ea typeface="+mj-ea"/>
          <a:cs typeface="+mj-cs"/>
        </a:defRPr>
      </a:lvl1pPr>
    </p:titleStyle>
    <p:bodyStyle>
      <a:lvl1pPr marL="396232" indent="-396232" algn="l" defTabSz="1584930" rtl="0" eaLnBrk="1" latinLnBrk="0" hangingPunct="1">
        <a:lnSpc>
          <a:spcPct val="90000"/>
        </a:lnSpc>
        <a:spcBef>
          <a:spcPts val="1733"/>
        </a:spcBef>
        <a:buFont typeface="Arial" panose="020B0604020202020204" pitchFamily="34" charset="0"/>
        <a:buChar char="•"/>
        <a:defRPr sz="4853" kern="1200">
          <a:solidFill>
            <a:schemeClr val="tx1"/>
          </a:solidFill>
          <a:latin typeface="+mn-lt"/>
          <a:ea typeface="+mn-ea"/>
          <a:cs typeface="+mn-cs"/>
        </a:defRPr>
      </a:lvl1pPr>
      <a:lvl2pPr marL="1188697" indent="-396232" algn="l" defTabSz="1584930" rtl="0" eaLnBrk="1" latinLnBrk="0" hangingPunct="1">
        <a:lnSpc>
          <a:spcPct val="90000"/>
        </a:lnSpc>
        <a:spcBef>
          <a:spcPts val="867"/>
        </a:spcBef>
        <a:buFont typeface="Arial" panose="020B0604020202020204" pitchFamily="34" charset="0"/>
        <a:buChar char="•"/>
        <a:defRPr sz="4160" kern="1200">
          <a:solidFill>
            <a:schemeClr val="tx1"/>
          </a:solidFill>
          <a:latin typeface="+mn-lt"/>
          <a:ea typeface="+mn-ea"/>
          <a:cs typeface="+mn-cs"/>
        </a:defRPr>
      </a:lvl2pPr>
      <a:lvl3pPr marL="1981162" indent="-396232" algn="l" defTabSz="1584930" rtl="0" eaLnBrk="1" latinLnBrk="0" hangingPunct="1">
        <a:lnSpc>
          <a:spcPct val="90000"/>
        </a:lnSpc>
        <a:spcBef>
          <a:spcPts val="867"/>
        </a:spcBef>
        <a:buFont typeface="Arial" panose="020B0604020202020204" pitchFamily="34" charset="0"/>
        <a:buChar char="•"/>
        <a:defRPr sz="3467" kern="1200">
          <a:solidFill>
            <a:schemeClr val="tx1"/>
          </a:solidFill>
          <a:latin typeface="+mn-lt"/>
          <a:ea typeface="+mn-ea"/>
          <a:cs typeface="+mn-cs"/>
        </a:defRPr>
      </a:lvl3pPr>
      <a:lvl4pPr marL="2773627"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4pPr>
      <a:lvl5pPr marL="3566091"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5pPr>
      <a:lvl6pPr marL="4358556"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6pPr>
      <a:lvl7pPr marL="5151021"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7pPr>
      <a:lvl8pPr marL="5943486"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8pPr>
      <a:lvl9pPr marL="6735950" indent="-396232" algn="l" defTabSz="1584930" rtl="0" eaLnBrk="1" latinLnBrk="0" hangingPunct="1">
        <a:lnSpc>
          <a:spcPct val="90000"/>
        </a:lnSpc>
        <a:spcBef>
          <a:spcPts val="867"/>
        </a:spcBef>
        <a:buFont typeface="Arial" panose="020B0604020202020204" pitchFamily="34" charset="0"/>
        <a:buChar char="•"/>
        <a:defRPr sz="3120" kern="1200">
          <a:solidFill>
            <a:schemeClr val="tx1"/>
          </a:solidFill>
          <a:latin typeface="+mn-lt"/>
          <a:ea typeface="+mn-ea"/>
          <a:cs typeface="+mn-cs"/>
        </a:defRPr>
      </a:lvl9pPr>
    </p:bodyStyle>
    <p:otherStyle>
      <a:defPPr>
        <a:defRPr lang="en-US"/>
      </a:defPPr>
      <a:lvl1pPr marL="0" algn="l" defTabSz="1584930" rtl="0" eaLnBrk="1" latinLnBrk="0" hangingPunct="1">
        <a:defRPr sz="3120" kern="1200">
          <a:solidFill>
            <a:schemeClr val="tx1"/>
          </a:solidFill>
          <a:latin typeface="+mn-lt"/>
          <a:ea typeface="+mn-ea"/>
          <a:cs typeface="+mn-cs"/>
        </a:defRPr>
      </a:lvl1pPr>
      <a:lvl2pPr marL="792465" algn="l" defTabSz="1584930" rtl="0" eaLnBrk="1" latinLnBrk="0" hangingPunct="1">
        <a:defRPr sz="3120" kern="1200">
          <a:solidFill>
            <a:schemeClr val="tx1"/>
          </a:solidFill>
          <a:latin typeface="+mn-lt"/>
          <a:ea typeface="+mn-ea"/>
          <a:cs typeface="+mn-cs"/>
        </a:defRPr>
      </a:lvl2pPr>
      <a:lvl3pPr marL="1584930" algn="l" defTabSz="1584930" rtl="0" eaLnBrk="1" latinLnBrk="0" hangingPunct="1">
        <a:defRPr sz="3120" kern="1200">
          <a:solidFill>
            <a:schemeClr val="tx1"/>
          </a:solidFill>
          <a:latin typeface="+mn-lt"/>
          <a:ea typeface="+mn-ea"/>
          <a:cs typeface="+mn-cs"/>
        </a:defRPr>
      </a:lvl3pPr>
      <a:lvl4pPr marL="2377394" algn="l" defTabSz="1584930" rtl="0" eaLnBrk="1" latinLnBrk="0" hangingPunct="1">
        <a:defRPr sz="3120" kern="1200">
          <a:solidFill>
            <a:schemeClr val="tx1"/>
          </a:solidFill>
          <a:latin typeface="+mn-lt"/>
          <a:ea typeface="+mn-ea"/>
          <a:cs typeface="+mn-cs"/>
        </a:defRPr>
      </a:lvl4pPr>
      <a:lvl5pPr marL="3169859" algn="l" defTabSz="1584930" rtl="0" eaLnBrk="1" latinLnBrk="0" hangingPunct="1">
        <a:defRPr sz="3120" kern="1200">
          <a:solidFill>
            <a:schemeClr val="tx1"/>
          </a:solidFill>
          <a:latin typeface="+mn-lt"/>
          <a:ea typeface="+mn-ea"/>
          <a:cs typeface="+mn-cs"/>
        </a:defRPr>
      </a:lvl5pPr>
      <a:lvl6pPr marL="3962324" algn="l" defTabSz="1584930" rtl="0" eaLnBrk="1" latinLnBrk="0" hangingPunct="1">
        <a:defRPr sz="3120" kern="1200">
          <a:solidFill>
            <a:schemeClr val="tx1"/>
          </a:solidFill>
          <a:latin typeface="+mn-lt"/>
          <a:ea typeface="+mn-ea"/>
          <a:cs typeface="+mn-cs"/>
        </a:defRPr>
      </a:lvl6pPr>
      <a:lvl7pPr marL="4754789" algn="l" defTabSz="1584930" rtl="0" eaLnBrk="1" latinLnBrk="0" hangingPunct="1">
        <a:defRPr sz="3120" kern="1200">
          <a:solidFill>
            <a:schemeClr val="tx1"/>
          </a:solidFill>
          <a:latin typeface="+mn-lt"/>
          <a:ea typeface="+mn-ea"/>
          <a:cs typeface="+mn-cs"/>
        </a:defRPr>
      </a:lvl7pPr>
      <a:lvl8pPr marL="5547253" algn="l" defTabSz="1584930" rtl="0" eaLnBrk="1" latinLnBrk="0" hangingPunct="1">
        <a:defRPr sz="3120" kern="1200">
          <a:solidFill>
            <a:schemeClr val="tx1"/>
          </a:solidFill>
          <a:latin typeface="+mn-lt"/>
          <a:ea typeface="+mn-ea"/>
          <a:cs typeface="+mn-cs"/>
        </a:defRPr>
      </a:lvl8pPr>
      <a:lvl9pPr marL="6339718" algn="l" defTabSz="1584930" rtl="0" eaLnBrk="1" latinLnBrk="0" hangingPunct="1">
        <a:defRPr sz="31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21580475" cy="1171038"/>
          </a:xfrm>
          <a:prstGeom prst="rect">
            <a:avLst/>
          </a:prstGeom>
          <a:noFill/>
          <a:ln w="25400">
            <a:solidFill>
              <a:schemeClr val="tx1"/>
            </a:solidFill>
          </a:ln>
        </p:spPr>
        <p:txBody>
          <a:bodyPr wrap="square" rtlCol="0">
            <a:noAutofit/>
          </a:bodyPr>
          <a:lstStyle/>
          <a:p>
            <a:pPr algn="ctr"/>
            <a:r>
              <a:rPr lang="zh-CN" altLang="en-US" sz="2739" b="1" dirty="0">
                <a:latin typeface="微软雅黑" pitchFamily="34" charset="-122"/>
                <a:ea typeface="微软雅黑" pitchFamily="34" charset="-122"/>
                <a:cs typeface="Arial" panose="020B0604020202020204" pitchFamily="34" charset="0"/>
              </a:rPr>
              <a:t>标题</a:t>
            </a:r>
            <a:br>
              <a:rPr lang="en-US" sz="2739" dirty="0">
                <a:latin typeface="微软雅黑" pitchFamily="34" charset="-122"/>
                <a:ea typeface="微软雅黑" pitchFamily="34" charset="-122"/>
                <a:cs typeface="Arial" panose="020B0604020202020204" pitchFamily="34" charset="0"/>
              </a:rPr>
            </a:br>
            <a:r>
              <a:rPr lang="en-US" sz="2739" dirty="0">
                <a:latin typeface="微软雅黑" pitchFamily="34" charset="-122"/>
                <a:ea typeface="微软雅黑" pitchFamily="34" charset="-122"/>
                <a:cs typeface="Arial" panose="020B0604020202020204" pitchFamily="34" charset="0"/>
              </a:rPr>
              <a:t>(</a:t>
            </a:r>
            <a:r>
              <a:rPr lang="zh-CN" altLang="en-US" sz="2739" dirty="0">
                <a:latin typeface="微软雅黑" pitchFamily="34" charset="-122"/>
                <a:ea typeface="微软雅黑" pitchFamily="34" charset="-122"/>
                <a:cs typeface="Arial" panose="020B0604020202020204" pitchFamily="34" charset="0"/>
              </a:rPr>
              <a:t>字体最小</a:t>
            </a:r>
            <a:r>
              <a:rPr lang="en-US" altLang="zh-CN" sz="2739" dirty="0">
                <a:latin typeface="微软雅黑" pitchFamily="34" charset="-122"/>
                <a:ea typeface="微软雅黑" pitchFamily="34" charset="-122"/>
                <a:cs typeface="Arial" panose="020B0604020202020204" pitchFamily="34" charset="0"/>
              </a:rPr>
              <a:t>18</a:t>
            </a:r>
            <a:r>
              <a:rPr lang="zh-CN" altLang="en-US" sz="2739" dirty="0">
                <a:latin typeface="微软雅黑" pitchFamily="34" charset="-122"/>
                <a:ea typeface="微软雅黑" pitchFamily="34" charset="-122"/>
                <a:cs typeface="Arial" panose="020B0604020202020204" pitchFamily="34" charset="0"/>
              </a:rPr>
              <a:t>号</a:t>
            </a:r>
            <a:r>
              <a:rPr lang="en-US" sz="2739" dirty="0">
                <a:latin typeface="微软雅黑" pitchFamily="34" charset="-122"/>
                <a:ea typeface="微软雅黑" pitchFamily="34" charset="-122"/>
                <a:cs typeface="Arial" panose="020B0604020202020204" pitchFamily="34" charset="0"/>
              </a:rPr>
              <a:t>)</a:t>
            </a:r>
          </a:p>
        </p:txBody>
      </p:sp>
      <p:sp>
        <p:nvSpPr>
          <p:cNvPr id="7" name="TextBox 6"/>
          <p:cNvSpPr txBox="1"/>
          <p:nvPr/>
        </p:nvSpPr>
        <p:spPr>
          <a:xfrm>
            <a:off x="1" y="1171040"/>
            <a:ext cx="21580474" cy="490120"/>
          </a:xfrm>
          <a:prstGeom prst="rect">
            <a:avLst/>
          </a:prstGeom>
          <a:noFill/>
          <a:ln w="25400">
            <a:solidFill>
              <a:schemeClr val="tx1"/>
            </a:solidFill>
          </a:ln>
        </p:spPr>
        <p:txBody>
          <a:bodyPr wrap="square" rtlCol="0">
            <a:noAutofit/>
          </a:bodyPr>
          <a:lstStyle/>
          <a:p>
            <a:pPr algn="ctr"/>
            <a:r>
              <a:rPr lang="zh-CN" altLang="en-US" sz="2348" b="1" dirty="0">
                <a:latin typeface="微软雅黑" pitchFamily="34" charset="-122"/>
                <a:ea typeface="微软雅黑" pitchFamily="34" charset="-122"/>
                <a:cs typeface="Arial" panose="020B0604020202020204" pitchFamily="34" charset="0"/>
              </a:rPr>
              <a:t>作者</a:t>
            </a:r>
            <a:r>
              <a:rPr lang="en-US" sz="2348" dirty="0">
                <a:latin typeface="微软雅黑" pitchFamily="34" charset="-122"/>
                <a:ea typeface="微软雅黑" pitchFamily="34" charset="-122"/>
                <a:cs typeface="Arial" panose="020B0604020202020204" pitchFamily="34" charset="0"/>
              </a:rPr>
              <a:t> (</a:t>
            </a:r>
            <a:r>
              <a:rPr lang="zh-CN" altLang="en-US" sz="2348" dirty="0">
                <a:latin typeface="微软雅黑" pitchFamily="34" charset="-122"/>
                <a:ea typeface="微软雅黑" pitchFamily="34" charset="-122"/>
                <a:cs typeface="Arial" panose="020B0604020202020204" pitchFamily="34" charset="0"/>
              </a:rPr>
              <a:t>字体最小</a:t>
            </a:r>
            <a:r>
              <a:rPr lang="en-US" altLang="zh-CN" sz="2348" dirty="0">
                <a:latin typeface="微软雅黑" pitchFamily="34" charset="-122"/>
                <a:ea typeface="微软雅黑" pitchFamily="34" charset="-122"/>
                <a:cs typeface="Arial" panose="020B0604020202020204" pitchFamily="34" charset="0"/>
              </a:rPr>
              <a:t>16</a:t>
            </a:r>
            <a:r>
              <a:rPr lang="zh-CN" altLang="en-US" sz="2348" dirty="0">
                <a:latin typeface="微软雅黑" pitchFamily="34" charset="-122"/>
                <a:ea typeface="微软雅黑" pitchFamily="34" charset="-122"/>
                <a:cs typeface="Arial" panose="020B0604020202020204" pitchFamily="34" charset="0"/>
              </a:rPr>
              <a:t>号</a:t>
            </a:r>
            <a:r>
              <a:rPr lang="en-US" sz="2348" dirty="0">
                <a:latin typeface="微软雅黑" pitchFamily="34" charset="-122"/>
                <a:ea typeface="微软雅黑" pitchFamily="34" charset="-122"/>
                <a:cs typeface="Arial" panose="020B0604020202020204" pitchFamily="34" charset="0"/>
              </a:rPr>
              <a:t>)</a:t>
            </a:r>
          </a:p>
        </p:txBody>
      </p:sp>
      <p:sp>
        <p:nvSpPr>
          <p:cNvPr id="8" name="TextBox 7"/>
          <p:cNvSpPr txBox="1"/>
          <p:nvPr/>
        </p:nvSpPr>
        <p:spPr>
          <a:xfrm>
            <a:off x="19476493" y="0"/>
            <a:ext cx="2103982" cy="715655"/>
          </a:xfrm>
          <a:prstGeom prst="rect">
            <a:avLst/>
          </a:prstGeom>
          <a:noFill/>
          <a:ln w="25400">
            <a:solidFill>
              <a:schemeClr val="tx1"/>
            </a:solidFill>
          </a:ln>
        </p:spPr>
        <p:txBody>
          <a:bodyPr wrap="square" rtlCol="0">
            <a:noAutofit/>
          </a:bodyPr>
          <a:lstStyle/>
          <a:p>
            <a:pPr algn="ctr"/>
            <a:r>
              <a:rPr lang="zh-CN" altLang="en-US" sz="1957" dirty="0">
                <a:latin typeface="微软雅黑" pitchFamily="34" charset="-122"/>
                <a:ea typeface="微软雅黑" pitchFamily="34" charset="-122"/>
                <a:cs typeface="Arial" panose="020B0604020202020204" pitchFamily="34" charset="0"/>
              </a:rPr>
              <a:t>此处请留白供大会统一使用</a:t>
            </a:r>
            <a:endParaRPr lang="en-US" sz="1957" dirty="0">
              <a:latin typeface="微软雅黑" pitchFamily="34" charset="-122"/>
              <a:ea typeface="微软雅黑" pitchFamily="34" charset="-122"/>
              <a:cs typeface="Arial" panose="020B0604020202020204" pitchFamily="34" charset="0"/>
            </a:endParaRPr>
          </a:p>
        </p:txBody>
      </p:sp>
      <p:sp>
        <p:nvSpPr>
          <p:cNvPr id="2" name="Oval 1"/>
          <p:cNvSpPr/>
          <p:nvPr/>
        </p:nvSpPr>
        <p:spPr>
          <a:xfrm>
            <a:off x="210976" y="83541"/>
            <a:ext cx="2180912" cy="10039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48" dirty="0">
                <a:solidFill>
                  <a:schemeClr val="tx1"/>
                </a:solidFill>
                <a:latin typeface="Arial" panose="020B0604020202020204" pitchFamily="34" charset="0"/>
                <a:cs typeface="Arial" panose="020B0604020202020204" pitchFamily="34" charset="0"/>
              </a:rPr>
              <a:t>Logo</a:t>
            </a:r>
            <a:r>
              <a:rPr lang="zh-CN" altLang="en-US" sz="2348" dirty="0">
                <a:solidFill>
                  <a:schemeClr val="tx1"/>
                </a:solidFill>
                <a:latin typeface="Arial" panose="020B0604020202020204" pitchFamily="34" charset="0"/>
                <a:cs typeface="Arial" panose="020B0604020202020204" pitchFamily="34" charset="0"/>
              </a:rPr>
              <a:t>（如有）</a:t>
            </a:r>
            <a:endParaRPr lang="en-US" sz="2348"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5324243" y="3482514"/>
            <a:ext cx="12625409" cy="5764399"/>
          </a:xfrm>
          <a:prstGeom prst="rect">
            <a:avLst/>
          </a:prstGeom>
          <a:noFill/>
        </p:spPr>
        <p:txBody>
          <a:bodyPr wrap="square" rtlCol="0">
            <a:spAutoFit/>
          </a:bodyPr>
          <a:lstStyle/>
          <a:p>
            <a:pPr marL="332675" indent="-332675">
              <a:lnSpc>
                <a:spcPct val="200000"/>
              </a:lnSpc>
              <a:buFont typeface="+mj-lt"/>
              <a:buAutoNum type="arabicPeriod"/>
            </a:pPr>
            <a:r>
              <a:rPr lang="zh-CN" altLang="en-US" sz="2348" dirty="0">
                <a:latin typeface="微软雅黑" panose="020B0503020204020204" pitchFamily="34" charset="-122"/>
                <a:ea typeface="微软雅黑" panose="020B0503020204020204" pitchFamily="34" charset="-122"/>
                <a:cs typeface="Arial" panose="020B0604020202020204" pitchFamily="34" charset="0"/>
              </a:rPr>
              <a:t>电子壁报制作语言：中文</a:t>
            </a:r>
            <a:endParaRPr lang="en-US" altLang="zh-CN" sz="2348" dirty="0">
              <a:latin typeface="微软雅黑" panose="020B0503020204020204" pitchFamily="34" charset="-122"/>
              <a:ea typeface="微软雅黑" panose="020B0503020204020204" pitchFamily="34" charset="-122"/>
              <a:cs typeface="Arial" panose="020B0604020202020204" pitchFamily="34" charset="0"/>
            </a:endParaRPr>
          </a:p>
          <a:p>
            <a:pPr marL="332675" indent="-332675">
              <a:lnSpc>
                <a:spcPct val="200000"/>
              </a:lnSpc>
              <a:buFont typeface="+mj-lt"/>
              <a:buAutoNum type="arabicPeriod"/>
            </a:pPr>
            <a:r>
              <a:rPr lang="en-US" altLang="zh-CN" sz="2348" dirty="0">
                <a:latin typeface="微软雅黑" panose="020B0503020204020204" pitchFamily="34" charset="-122"/>
                <a:ea typeface="微软雅黑" panose="020B0503020204020204" pitchFamily="34" charset="-122"/>
                <a:cs typeface="Arial" panose="020B0604020202020204" pitchFamily="34" charset="0"/>
              </a:rPr>
              <a:t>PPT</a:t>
            </a:r>
            <a:r>
              <a:rPr lang="zh-CN" altLang="zh-CN" sz="2348" dirty="0">
                <a:latin typeface="微软雅黑" panose="020B0503020204020204" pitchFamily="34" charset="-122"/>
                <a:ea typeface="微软雅黑" panose="020B0503020204020204" pitchFamily="34" charset="-122"/>
                <a:cs typeface="Arial" panose="020B0604020202020204" pitchFamily="34" charset="0"/>
              </a:rPr>
              <a:t>比例为</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16:9</a:t>
            </a:r>
            <a:r>
              <a:rPr lang="zh-CN" altLang="zh-CN" sz="2348" dirty="0">
                <a:latin typeface="微软雅黑" panose="020B0503020204020204" pitchFamily="34" charset="-122"/>
                <a:ea typeface="微软雅黑" panose="020B0503020204020204" pitchFamily="34" charset="-122"/>
                <a:cs typeface="Arial" panose="020B0604020202020204" pitchFamily="34" charset="0"/>
              </a:rPr>
              <a:t>，幻灯片的页面尺寸应设置为宽：</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60cm(23.6</a:t>
            </a:r>
            <a:r>
              <a:rPr lang="zh-CN" altLang="zh-CN" sz="2348" dirty="0">
                <a:latin typeface="微软雅黑" panose="020B0503020204020204" pitchFamily="34" charset="-122"/>
                <a:ea typeface="微软雅黑" panose="020B0503020204020204" pitchFamily="34" charset="-122"/>
                <a:cs typeface="Arial" panose="020B0604020202020204" pitchFamily="34" charset="0"/>
              </a:rPr>
              <a:t>英寸</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a:t>
            </a:r>
            <a:r>
              <a:rPr lang="zh-CN" altLang="zh-CN" sz="2348" dirty="0">
                <a:latin typeface="微软雅黑" panose="020B0503020204020204" pitchFamily="34" charset="-122"/>
                <a:ea typeface="微软雅黑" panose="020B0503020204020204" pitchFamily="34" charset="-122"/>
                <a:cs typeface="Arial" panose="020B0604020202020204" pitchFamily="34" charset="0"/>
              </a:rPr>
              <a:t>，高：</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33.75cm (13</a:t>
            </a:r>
            <a:r>
              <a:rPr lang="zh-CN" altLang="zh-CN" sz="2348" dirty="0">
                <a:latin typeface="微软雅黑" panose="020B0503020204020204" pitchFamily="34" charset="-122"/>
                <a:ea typeface="微软雅黑" panose="020B0503020204020204" pitchFamily="34" charset="-122"/>
                <a:cs typeface="Arial" panose="020B0604020202020204" pitchFamily="34" charset="0"/>
              </a:rPr>
              <a:t>寸</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a:t>
            </a:r>
          </a:p>
          <a:p>
            <a:pPr marL="332675" indent="-332675">
              <a:lnSpc>
                <a:spcPct val="200000"/>
              </a:lnSpc>
              <a:buFont typeface="+mj-lt"/>
              <a:buAutoNum type="arabicPeriod"/>
            </a:pPr>
            <a:r>
              <a:rPr lang="zh-CN" altLang="en-US" sz="2348" dirty="0">
                <a:latin typeface="微软雅黑" panose="020B0503020204020204" pitchFamily="34" charset="-122"/>
                <a:ea typeface="微软雅黑" panose="020B0503020204020204" pitchFamily="34" charset="-122"/>
                <a:cs typeface="Arial" panose="020B0604020202020204" pitchFamily="34" charset="0"/>
              </a:rPr>
              <a:t>底版可根据需要自行设计</a:t>
            </a:r>
            <a:endParaRPr lang="en-US" sz="2348" dirty="0">
              <a:latin typeface="微软雅黑" panose="020B0503020204020204" pitchFamily="34" charset="-122"/>
              <a:ea typeface="微软雅黑" panose="020B0503020204020204" pitchFamily="34" charset="-122"/>
              <a:cs typeface="Arial" panose="020B0604020202020204" pitchFamily="34" charset="0"/>
            </a:endParaRPr>
          </a:p>
          <a:p>
            <a:pPr marL="332675" indent="-332675">
              <a:lnSpc>
                <a:spcPct val="200000"/>
              </a:lnSpc>
              <a:buFont typeface="+mj-lt"/>
              <a:buAutoNum type="arabicPeriod"/>
            </a:pPr>
            <a:r>
              <a:rPr lang="zh-CN" altLang="en-US" sz="2348" dirty="0">
                <a:latin typeface="微软雅黑" panose="020B0503020204020204" pitchFamily="34" charset="-122"/>
                <a:ea typeface="微软雅黑" panose="020B0503020204020204" pitchFamily="34" charset="-122"/>
                <a:cs typeface="Arial" panose="020B0604020202020204" pitchFamily="34" charset="0"/>
              </a:rPr>
              <a:t>正文字体最小</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14</a:t>
            </a:r>
            <a:r>
              <a:rPr lang="zh-CN" altLang="en-US" sz="2348" dirty="0">
                <a:latin typeface="微软雅黑" panose="020B0503020204020204" pitchFamily="34" charset="-122"/>
                <a:ea typeface="微软雅黑" panose="020B0503020204020204" pitchFamily="34" charset="-122"/>
                <a:cs typeface="Arial" panose="020B0604020202020204" pitchFamily="34" charset="0"/>
              </a:rPr>
              <a:t>号</a:t>
            </a:r>
            <a:endParaRPr lang="en-US" sz="2348" dirty="0">
              <a:latin typeface="微软雅黑" panose="020B0503020204020204" pitchFamily="34" charset="-122"/>
              <a:ea typeface="微软雅黑" panose="020B0503020204020204" pitchFamily="34" charset="-122"/>
              <a:cs typeface="Arial" panose="020B0604020202020204" pitchFamily="34" charset="0"/>
            </a:endParaRPr>
          </a:p>
          <a:p>
            <a:pPr marL="332675" indent="-332675">
              <a:lnSpc>
                <a:spcPct val="200000"/>
              </a:lnSpc>
              <a:buFont typeface="+mj-lt"/>
              <a:buAutoNum type="arabicPeriod"/>
            </a:pPr>
            <a:r>
              <a:rPr lang="zh-CN" altLang="en-US" sz="2348" dirty="0">
                <a:latin typeface="微软雅黑" panose="020B0503020204020204" pitchFamily="34" charset="-122"/>
                <a:ea typeface="微软雅黑" panose="020B0503020204020204" pitchFamily="34" charset="-122"/>
                <a:cs typeface="Arial" panose="020B0604020202020204" pitchFamily="34" charset="0"/>
              </a:rPr>
              <a:t>中文字体仅限使用：</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 “</a:t>
            </a:r>
            <a:r>
              <a:rPr lang="zh-CN" altLang="en-US" sz="2348" dirty="0">
                <a:latin typeface="微软雅黑" panose="020B0503020204020204" pitchFamily="34" charset="-122"/>
                <a:ea typeface="微软雅黑" panose="020B0503020204020204" pitchFamily="34" charset="-122"/>
                <a:cs typeface="Arial" panose="020B0604020202020204" pitchFamily="34" charset="0"/>
              </a:rPr>
              <a:t>宋体</a:t>
            </a:r>
            <a:r>
              <a:rPr lang="en-US" sz="2348" dirty="0">
                <a:latin typeface="微软雅黑" panose="020B0503020204020204" pitchFamily="34" charset="-122"/>
                <a:ea typeface="微软雅黑" panose="020B0503020204020204" pitchFamily="34" charset="-122"/>
                <a:cs typeface="Arial" panose="020B0604020202020204" pitchFamily="34" charset="0"/>
              </a:rPr>
              <a:t>”, “</a:t>
            </a:r>
            <a:r>
              <a:rPr lang="zh-CN" altLang="en-US" sz="2348" dirty="0">
                <a:latin typeface="微软雅黑" panose="020B0503020204020204" pitchFamily="34" charset="-122"/>
                <a:ea typeface="微软雅黑" panose="020B0503020204020204" pitchFamily="34" charset="-122"/>
                <a:cs typeface="Arial" panose="020B0604020202020204" pitchFamily="34" charset="0"/>
              </a:rPr>
              <a:t>华文楷体</a:t>
            </a:r>
            <a:r>
              <a:rPr lang="en-US" sz="2348" dirty="0">
                <a:latin typeface="微软雅黑" panose="020B0503020204020204" pitchFamily="34" charset="-122"/>
                <a:ea typeface="微软雅黑" panose="020B0503020204020204" pitchFamily="34" charset="-122"/>
                <a:cs typeface="Arial" panose="020B0604020202020204" pitchFamily="34" charset="0"/>
              </a:rPr>
              <a:t>”, “</a:t>
            </a:r>
            <a:r>
              <a:rPr lang="zh-CN" altLang="en-US" sz="2348" dirty="0">
                <a:latin typeface="微软雅黑" panose="020B0503020204020204" pitchFamily="34" charset="-122"/>
                <a:ea typeface="微软雅黑" panose="020B0503020204020204" pitchFamily="34" charset="-122"/>
                <a:cs typeface="Arial" panose="020B0604020202020204" pitchFamily="34" charset="0"/>
              </a:rPr>
              <a:t>楷体或</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 “</a:t>
            </a:r>
            <a:r>
              <a:rPr lang="zh-CN" altLang="en-US" sz="2348" dirty="0">
                <a:latin typeface="微软雅黑" panose="020B0503020204020204" pitchFamily="34" charset="-122"/>
                <a:ea typeface="微软雅黑" panose="020B0503020204020204" pitchFamily="34" charset="-122"/>
                <a:cs typeface="Arial" panose="020B0604020202020204" pitchFamily="34" charset="0"/>
              </a:rPr>
              <a:t>微软雅黑</a:t>
            </a:r>
            <a:r>
              <a:rPr lang="en-US" sz="2348" dirty="0">
                <a:latin typeface="微软雅黑" panose="020B0503020204020204" pitchFamily="34" charset="-122"/>
                <a:ea typeface="微软雅黑" panose="020B0503020204020204" pitchFamily="34" charset="-122"/>
                <a:cs typeface="Arial" panose="020B0604020202020204" pitchFamily="34" charset="0"/>
              </a:rPr>
              <a:t>”</a:t>
            </a:r>
          </a:p>
          <a:p>
            <a:pPr marL="332675" indent="-332675">
              <a:lnSpc>
                <a:spcPct val="200000"/>
              </a:lnSpc>
              <a:buFont typeface="+mj-lt"/>
              <a:buAutoNum type="arabicPeriod"/>
            </a:pPr>
            <a:r>
              <a:rPr lang="zh-CN" altLang="en-US" sz="2348" dirty="0">
                <a:latin typeface="微软雅黑" panose="020B0503020204020204" pitchFamily="34" charset="-122"/>
                <a:ea typeface="微软雅黑" panose="020B0503020204020204" pitchFamily="34" charset="-122"/>
                <a:cs typeface="Arial" panose="020B0604020202020204" pitchFamily="34" charset="0"/>
              </a:rPr>
              <a:t>英文字体仅限使用：</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“Arial”, “Verdana”, “Calibri”</a:t>
            </a:r>
            <a:r>
              <a:rPr lang="zh-CN" altLang="en-US" sz="2348" dirty="0">
                <a:latin typeface="微软雅黑" panose="020B0503020204020204" pitchFamily="34" charset="-122"/>
                <a:ea typeface="微软雅黑" panose="020B0503020204020204" pitchFamily="34" charset="-122"/>
                <a:cs typeface="Arial" panose="020B0604020202020204" pitchFamily="34" charset="0"/>
              </a:rPr>
              <a:t>或</a:t>
            </a:r>
            <a:r>
              <a:rPr lang="en-US" altLang="zh-CN" sz="2348" dirty="0">
                <a:latin typeface="微软雅黑" panose="020B0503020204020204" pitchFamily="34" charset="-122"/>
                <a:ea typeface="微软雅黑" panose="020B0503020204020204" pitchFamily="34" charset="-122"/>
                <a:cs typeface="Arial" panose="020B0604020202020204" pitchFamily="34" charset="0"/>
              </a:rPr>
              <a:t>“Tahoma”</a:t>
            </a:r>
            <a:endParaRPr lang="en-US" sz="2348" dirty="0">
              <a:latin typeface="微软雅黑" panose="020B0503020204020204" pitchFamily="34" charset="-122"/>
              <a:ea typeface="微软雅黑" panose="020B0503020204020204" pitchFamily="34" charset="-122"/>
              <a:cs typeface="Arial" panose="020B0604020202020204" pitchFamily="34" charset="0"/>
            </a:endParaRPr>
          </a:p>
          <a:p>
            <a:pPr marL="332675" indent="-332675">
              <a:lnSpc>
                <a:spcPct val="200000"/>
              </a:lnSpc>
              <a:buFont typeface="+mj-lt"/>
              <a:buAutoNum type="arabicPeriod"/>
            </a:pPr>
            <a:r>
              <a:rPr lang="zh-CN" altLang="en-US" sz="2348" dirty="0">
                <a:latin typeface="微软雅黑" panose="020B0503020204020204" pitchFamily="34" charset="-122"/>
                <a:ea typeface="微软雅黑" panose="020B0503020204020204" pitchFamily="34" charset="-122"/>
                <a:cs typeface="Arial" panose="020B0604020202020204" pitchFamily="34" charset="0"/>
              </a:rPr>
              <a:t>建议正文排版成垂直的三列内容</a:t>
            </a:r>
            <a:endParaRPr lang="en-US" altLang="zh-CN" sz="2348" dirty="0">
              <a:latin typeface="微软雅黑" panose="020B0503020204020204" pitchFamily="34" charset="-122"/>
              <a:ea typeface="微软雅黑" panose="020B0503020204020204" pitchFamily="34" charset="-122"/>
              <a:cs typeface="Arial" panose="020B0604020202020204" pitchFamily="34" charset="0"/>
            </a:endParaRPr>
          </a:p>
          <a:p>
            <a:pPr marL="332675" indent="-332675">
              <a:lnSpc>
                <a:spcPct val="200000"/>
              </a:lnSpc>
              <a:buFont typeface="+mj-lt"/>
              <a:buAutoNum type="arabicPeriod"/>
            </a:pPr>
            <a:r>
              <a:rPr lang="zh-CN" altLang="en-US" sz="2348" dirty="0">
                <a:latin typeface="微软雅黑" panose="020B0503020204020204" pitchFamily="34" charset="-122"/>
                <a:ea typeface="微软雅黑" panose="020B0503020204020204" pitchFamily="34" charset="-122"/>
                <a:cs typeface="Arial" panose="020B0604020202020204" pitchFamily="34" charset="0"/>
              </a:rPr>
              <a:t>需包含利益冲突披露</a:t>
            </a:r>
            <a:endParaRPr lang="en-US" altLang="zh-CN" sz="2348" dirty="0">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274969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74B12F80-B9B8-5936-319C-54DE8D7F3FB6}"/>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93610285-816F-E15A-8492-451CA8DAF46F}"/>
              </a:ext>
            </a:extLst>
          </p:cNvPr>
          <p:cNvSpPr txBox="1"/>
          <p:nvPr/>
        </p:nvSpPr>
        <p:spPr>
          <a:xfrm>
            <a:off x="0" y="1"/>
            <a:ext cx="21580475" cy="1171038"/>
          </a:xfrm>
          <a:prstGeom prst="rect">
            <a:avLst/>
          </a:prstGeom>
          <a:noFill/>
          <a:ln w="25400">
            <a:solidFill>
              <a:schemeClr val="tx1"/>
            </a:solidFill>
          </a:ln>
        </p:spPr>
        <p:txBody>
          <a:bodyPr wrap="square" rtlCol="0">
            <a:noAutofit/>
          </a:bodyPr>
          <a:lstStyle/>
          <a:p>
            <a:pPr algn="ctr"/>
            <a:r>
              <a:rPr lang="zh-CN" altLang="en-US" sz="2739" b="1" dirty="0">
                <a:latin typeface="宋体" panose="02010600030101010101" pitchFamily="2" charset="-122"/>
                <a:ea typeface="宋体" panose="02010600030101010101" pitchFamily="2" charset="-122"/>
                <a:cs typeface="Arial" panose="020B0604020202020204" pitchFamily="34" charset="0"/>
              </a:rPr>
              <a:t>标题</a:t>
            </a:r>
            <a:br>
              <a:rPr lang="en-US" sz="2739" dirty="0">
                <a:latin typeface="宋体" panose="02010600030101010101" pitchFamily="2" charset="-122"/>
                <a:ea typeface="宋体" panose="02010600030101010101" pitchFamily="2" charset="-122"/>
                <a:cs typeface="Arial" panose="020B0604020202020204" pitchFamily="34" charset="0"/>
              </a:rPr>
            </a:br>
            <a:r>
              <a:rPr lang="en-US" sz="2739" dirty="0">
                <a:latin typeface="宋体" panose="02010600030101010101" pitchFamily="2" charset="-122"/>
                <a:ea typeface="宋体" panose="02010600030101010101" pitchFamily="2" charset="-122"/>
                <a:cs typeface="Arial" panose="020B0604020202020204" pitchFamily="34" charset="0"/>
              </a:rPr>
              <a:t>(</a:t>
            </a:r>
            <a:r>
              <a:rPr lang="zh-CN" altLang="en-US" sz="2739" dirty="0">
                <a:latin typeface="宋体" panose="02010600030101010101" pitchFamily="2" charset="-122"/>
                <a:ea typeface="宋体" panose="02010600030101010101" pitchFamily="2" charset="-122"/>
                <a:cs typeface="Arial" panose="020B0604020202020204" pitchFamily="34" charset="0"/>
              </a:rPr>
              <a:t>字体最小</a:t>
            </a:r>
            <a:r>
              <a:rPr lang="en-US" altLang="zh-CN" sz="2739" dirty="0">
                <a:latin typeface="宋体" panose="02010600030101010101" pitchFamily="2" charset="-122"/>
                <a:ea typeface="宋体" panose="02010600030101010101" pitchFamily="2" charset="-122"/>
                <a:cs typeface="Arial" panose="020B0604020202020204" pitchFamily="34" charset="0"/>
              </a:rPr>
              <a:t>18</a:t>
            </a:r>
            <a:r>
              <a:rPr lang="zh-CN" altLang="en-US" sz="2739" dirty="0">
                <a:latin typeface="宋体" panose="02010600030101010101" pitchFamily="2" charset="-122"/>
                <a:ea typeface="宋体" panose="02010600030101010101" pitchFamily="2" charset="-122"/>
                <a:cs typeface="Arial" panose="020B0604020202020204" pitchFamily="34" charset="0"/>
              </a:rPr>
              <a:t>号</a:t>
            </a:r>
            <a:r>
              <a:rPr lang="en-US" sz="2739" dirty="0">
                <a:latin typeface="宋体" panose="02010600030101010101" pitchFamily="2" charset="-122"/>
                <a:ea typeface="宋体" panose="02010600030101010101" pitchFamily="2" charset="-122"/>
                <a:cs typeface="Arial" panose="020B0604020202020204" pitchFamily="34" charset="0"/>
              </a:rPr>
              <a:t>)</a:t>
            </a:r>
          </a:p>
        </p:txBody>
      </p:sp>
      <p:sp>
        <p:nvSpPr>
          <p:cNvPr id="7" name="TextBox 6">
            <a:extLst>
              <a:ext uri="{FF2B5EF4-FFF2-40B4-BE49-F238E27FC236}">
                <a16:creationId xmlns:a16="http://schemas.microsoft.com/office/drawing/2014/main" id="{F22F5102-0969-8552-42F5-6A0C57F34B12}"/>
              </a:ext>
            </a:extLst>
          </p:cNvPr>
          <p:cNvSpPr txBox="1"/>
          <p:nvPr/>
        </p:nvSpPr>
        <p:spPr>
          <a:xfrm>
            <a:off x="1" y="1171040"/>
            <a:ext cx="21580474" cy="490120"/>
          </a:xfrm>
          <a:prstGeom prst="rect">
            <a:avLst/>
          </a:prstGeom>
          <a:noFill/>
          <a:ln w="25400">
            <a:solidFill>
              <a:schemeClr val="tx1"/>
            </a:solidFill>
          </a:ln>
        </p:spPr>
        <p:txBody>
          <a:bodyPr wrap="square" rtlCol="0">
            <a:noAutofit/>
          </a:bodyPr>
          <a:lstStyle/>
          <a:p>
            <a:pPr algn="ctr"/>
            <a:r>
              <a:rPr lang="zh-CN" altLang="en-US" sz="2348" b="1" dirty="0">
                <a:latin typeface="宋体" panose="02010600030101010101" pitchFamily="2" charset="-122"/>
                <a:ea typeface="宋体" panose="02010600030101010101" pitchFamily="2" charset="-122"/>
                <a:cs typeface="Arial" panose="020B0604020202020204" pitchFamily="34" charset="0"/>
              </a:rPr>
              <a:t>作者</a:t>
            </a:r>
            <a:r>
              <a:rPr lang="en-US" sz="2348" dirty="0">
                <a:latin typeface="宋体" panose="02010600030101010101" pitchFamily="2" charset="-122"/>
                <a:ea typeface="宋体" panose="02010600030101010101" pitchFamily="2" charset="-122"/>
                <a:cs typeface="Arial" panose="020B0604020202020204" pitchFamily="34" charset="0"/>
              </a:rPr>
              <a:t> (</a:t>
            </a:r>
            <a:r>
              <a:rPr lang="zh-CN" altLang="en-US" sz="2348" dirty="0">
                <a:latin typeface="宋体" panose="02010600030101010101" pitchFamily="2" charset="-122"/>
                <a:ea typeface="宋体" panose="02010600030101010101" pitchFamily="2" charset="-122"/>
                <a:cs typeface="Arial" panose="020B0604020202020204" pitchFamily="34" charset="0"/>
              </a:rPr>
              <a:t>字体最小</a:t>
            </a:r>
            <a:r>
              <a:rPr lang="en-US" altLang="zh-CN" sz="2348" dirty="0">
                <a:latin typeface="宋体" panose="02010600030101010101" pitchFamily="2" charset="-122"/>
                <a:ea typeface="宋体" panose="02010600030101010101" pitchFamily="2" charset="-122"/>
                <a:cs typeface="Arial" panose="020B0604020202020204" pitchFamily="34" charset="0"/>
              </a:rPr>
              <a:t>16</a:t>
            </a:r>
            <a:r>
              <a:rPr lang="zh-CN" altLang="en-US" sz="2348" dirty="0">
                <a:latin typeface="宋体" panose="02010600030101010101" pitchFamily="2" charset="-122"/>
                <a:ea typeface="宋体" panose="02010600030101010101" pitchFamily="2" charset="-122"/>
                <a:cs typeface="Arial" panose="020B0604020202020204" pitchFamily="34" charset="0"/>
              </a:rPr>
              <a:t>号</a:t>
            </a:r>
            <a:r>
              <a:rPr lang="en-US" sz="2348" dirty="0">
                <a:latin typeface="宋体" panose="02010600030101010101" pitchFamily="2" charset="-122"/>
                <a:ea typeface="宋体" panose="02010600030101010101" pitchFamily="2" charset="-122"/>
                <a:cs typeface="Arial" panose="020B0604020202020204" pitchFamily="34" charset="0"/>
              </a:rPr>
              <a:t>)</a:t>
            </a:r>
          </a:p>
        </p:txBody>
      </p:sp>
      <p:sp>
        <p:nvSpPr>
          <p:cNvPr id="8" name="TextBox 7">
            <a:extLst>
              <a:ext uri="{FF2B5EF4-FFF2-40B4-BE49-F238E27FC236}">
                <a16:creationId xmlns:a16="http://schemas.microsoft.com/office/drawing/2014/main" id="{F543BA15-632F-DE70-5B38-9746CCF5A4F2}"/>
              </a:ext>
            </a:extLst>
          </p:cNvPr>
          <p:cNvSpPr txBox="1"/>
          <p:nvPr/>
        </p:nvSpPr>
        <p:spPr>
          <a:xfrm>
            <a:off x="19476493" y="0"/>
            <a:ext cx="2103982" cy="715655"/>
          </a:xfrm>
          <a:prstGeom prst="rect">
            <a:avLst/>
          </a:prstGeom>
          <a:noFill/>
          <a:ln w="25400">
            <a:solidFill>
              <a:schemeClr val="tx1"/>
            </a:solidFill>
          </a:ln>
        </p:spPr>
        <p:txBody>
          <a:bodyPr wrap="square" rtlCol="0">
            <a:noAutofit/>
          </a:bodyPr>
          <a:lstStyle/>
          <a:p>
            <a:pPr algn="ctr"/>
            <a:r>
              <a:rPr lang="zh-CN" altLang="en-US" sz="1957" dirty="0">
                <a:latin typeface="宋体" panose="02010600030101010101" pitchFamily="2" charset="-122"/>
                <a:ea typeface="宋体" panose="02010600030101010101" pitchFamily="2" charset="-122"/>
                <a:cs typeface="Arial" panose="020B0604020202020204" pitchFamily="34" charset="0"/>
              </a:rPr>
              <a:t>此处请留白供大会统一使用</a:t>
            </a:r>
            <a:endParaRPr lang="en-US" sz="1957" dirty="0">
              <a:latin typeface="宋体" panose="02010600030101010101" pitchFamily="2" charset="-122"/>
              <a:ea typeface="宋体" panose="02010600030101010101" pitchFamily="2" charset="-122"/>
              <a:cs typeface="Arial" panose="020B0604020202020204" pitchFamily="34" charset="0"/>
            </a:endParaRPr>
          </a:p>
        </p:txBody>
      </p:sp>
      <p:sp>
        <p:nvSpPr>
          <p:cNvPr id="2" name="Oval 1">
            <a:extLst>
              <a:ext uri="{FF2B5EF4-FFF2-40B4-BE49-F238E27FC236}">
                <a16:creationId xmlns:a16="http://schemas.microsoft.com/office/drawing/2014/main" id="{D47EEEE3-A47C-0322-2950-0E5F48CE3969}"/>
              </a:ext>
            </a:extLst>
          </p:cNvPr>
          <p:cNvSpPr/>
          <p:nvPr/>
        </p:nvSpPr>
        <p:spPr>
          <a:xfrm>
            <a:off x="210976" y="83541"/>
            <a:ext cx="2180912" cy="10039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48" dirty="0">
                <a:solidFill>
                  <a:schemeClr val="tx1"/>
                </a:solidFill>
                <a:latin typeface="宋体" panose="02010600030101010101" pitchFamily="2" charset="-122"/>
                <a:ea typeface="宋体" panose="02010600030101010101" pitchFamily="2" charset="-122"/>
                <a:cs typeface="Arial" panose="020B0604020202020204" pitchFamily="34" charset="0"/>
              </a:rPr>
              <a:t>Logo</a:t>
            </a:r>
            <a:r>
              <a:rPr lang="zh-CN" altLang="en-US" sz="2348" dirty="0">
                <a:solidFill>
                  <a:schemeClr val="tx1"/>
                </a:solidFill>
                <a:latin typeface="宋体" panose="02010600030101010101" pitchFamily="2" charset="-122"/>
                <a:ea typeface="宋体" panose="02010600030101010101" pitchFamily="2" charset="-122"/>
                <a:cs typeface="Arial" panose="020B0604020202020204" pitchFamily="34" charset="0"/>
              </a:rPr>
              <a:t>（如有）</a:t>
            </a:r>
            <a:endParaRPr lang="en-US" sz="2348" dirty="0">
              <a:solidFill>
                <a:schemeClr val="tx1"/>
              </a:solidFill>
              <a:latin typeface="宋体" panose="02010600030101010101" pitchFamily="2" charset="-122"/>
              <a:ea typeface="宋体" panose="02010600030101010101" pitchFamily="2" charset="-122"/>
              <a:cs typeface="Arial" panose="020B0604020202020204" pitchFamily="34" charset="0"/>
            </a:endParaRPr>
          </a:p>
        </p:txBody>
      </p:sp>
      <p:sp>
        <p:nvSpPr>
          <p:cNvPr id="5" name="object 4">
            <a:extLst>
              <a:ext uri="{FF2B5EF4-FFF2-40B4-BE49-F238E27FC236}">
                <a16:creationId xmlns:a16="http://schemas.microsoft.com/office/drawing/2014/main" id="{4C5896BF-3F97-A6A2-2161-4B661C6B7A3C}"/>
              </a:ext>
            </a:extLst>
          </p:cNvPr>
          <p:cNvSpPr txBox="1"/>
          <p:nvPr/>
        </p:nvSpPr>
        <p:spPr>
          <a:xfrm>
            <a:off x="233855" y="2023393"/>
            <a:ext cx="6136735" cy="2667641"/>
          </a:xfrm>
          <a:prstGeom prst="rect">
            <a:avLst/>
          </a:prstGeom>
        </p:spPr>
        <p:txBody>
          <a:bodyPr vert="horz" wrap="square" lIns="0" tIns="51804" rIns="0" bIns="0" rtlCol="0">
            <a:spAutoFit/>
          </a:bodyPr>
          <a:lstStyle/>
          <a:p>
            <a:pPr marL="13632">
              <a:spcBef>
                <a:spcPts val="408"/>
              </a:spcBef>
            </a:pPr>
            <a:r>
              <a:rPr lang="zh-CN" altLang="en-US" sz="1400" b="1" spc="-5" dirty="0">
                <a:latin typeface="宋体" panose="02010600030101010101" pitchFamily="2" charset="-122"/>
                <a:ea typeface="宋体" panose="02010600030101010101" pitchFamily="2" charset="-122"/>
                <a:cs typeface="Arial"/>
              </a:rPr>
              <a:t>介绍</a:t>
            </a:r>
            <a:endParaRPr lang="en-US" altLang="zh-CN" sz="1400" b="1" spc="-5" dirty="0">
              <a:latin typeface="宋体" panose="02010600030101010101" pitchFamily="2" charset="-122"/>
              <a:ea typeface="宋体" panose="02010600030101010101" pitchFamily="2" charset="-122"/>
              <a:cs typeface="Arial"/>
            </a:endParaRP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endParaRPr sz="1395" dirty="0">
              <a:latin typeface="宋体" panose="02010600030101010101" pitchFamily="2" charset="-122"/>
              <a:ea typeface="宋体" panose="02010600030101010101" pitchFamily="2" charset="-122"/>
              <a:cs typeface="Arial"/>
            </a:endParaRPr>
          </a:p>
        </p:txBody>
      </p:sp>
      <p:sp>
        <p:nvSpPr>
          <p:cNvPr id="17" name="object 15">
            <a:extLst>
              <a:ext uri="{FF2B5EF4-FFF2-40B4-BE49-F238E27FC236}">
                <a16:creationId xmlns:a16="http://schemas.microsoft.com/office/drawing/2014/main" id="{AE61EE07-7F5F-2B46-BD2E-522385F02814}"/>
              </a:ext>
            </a:extLst>
          </p:cNvPr>
          <p:cNvSpPr txBox="1"/>
          <p:nvPr/>
        </p:nvSpPr>
        <p:spPr>
          <a:xfrm>
            <a:off x="6666846" y="9081796"/>
            <a:ext cx="7535002" cy="567075"/>
          </a:xfrm>
          <a:prstGeom prst="rect">
            <a:avLst/>
          </a:prstGeom>
        </p:spPr>
        <p:txBody>
          <a:bodyPr vert="horz" wrap="square" lIns="0" tIns="12951" rIns="0" bIns="0" rtlCol="0">
            <a:spAutoFit/>
          </a:bodyPr>
          <a:lstStyle/>
          <a:p>
            <a:pPr marL="13632">
              <a:spcBef>
                <a:spcPts val="408"/>
              </a:spcBef>
            </a:pPr>
            <a:r>
              <a:rPr lang="zh-CN" altLang="en-US" sz="12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a:t>
            </a:r>
            <a:endParaRPr lang="en-US" altLang="zh-CN" sz="1200" dirty="0">
              <a:latin typeface="宋体" panose="02010600030101010101" pitchFamily="2" charset="-122"/>
              <a:ea typeface="宋体" panose="02010600030101010101" pitchFamily="2" charset="-122"/>
              <a:cs typeface="Arial"/>
            </a:endParaRPr>
          </a:p>
        </p:txBody>
      </p:sp>
      <p:sp>
        <p:nvSpPr>
          <p:cNvPr id="31" name="object 4">
            <a:extLst>
              <a:ext uri="{FF2B5EF4-FFF2-40B4-BE49-F238E27FC236}">
                <a16:creationId xmlns:a16="http://schemas.microsoft.com/office/drawing/2014/main" id="{B8D8DD04-C26A-7367-170C-399F041D4DCF}"/>
              </a:ext>
            </a:extLst>
          </p:cNvPr>
          <p:cNvSpPr txBox="1"/>
          <p:nvPr/>
        </p:nvSpPr>
        <p:spPr>
          <a:xfrm>
            <a:off x="191810" y="4574008"/>
            <a:ext cx="6136735" cy="2667641"/>
          </a:xfrm>
          <a:prstGeom prst="rect">
            <a:avLst/>
          </a:prstGeom>
        </p:spPr>
        <p:txBody>
          <a:bodyPr vert="horz" wrap="square" lIns="0" tIns="51804" rIns="0" bIns="0" rtlCol="0">
            <a:spAutoFit/>
          </a:bodyPr>
          <a:lstStyle/>
          <a:p>
            <a:pPr marL="13632">
              <a:spcBef>
                <a:spcPts val="408"/>
              </a:spcBef>
            </a:pPr>
            <a:r>
              <a:rPr lang="zh-CN" altLang="en-US" sz="1400" b="1" dirty="0">
                <a:latin typeface="宋体" panose="02010600030101010101" pitchFamily="2" charset="-122"/>
                <a:ea typeface="宋体" panose="02010600030101010101" pitchFamily="2" charset="-122"/>
                <a:cs typeface="Arial"/>
              </a:rPr>
              <a:t>目的</a:t>
            </a:r>
            <a:endParaRPr lang="en-US" altLang="zh-CN" sz="1400" b="1" dirty="0">
              <a:latin typeface="宋体" panose="02010600030101010101" pitchFamily="2" charset="-122"/>
              <a:ea typeface="宋体" panose="02010600030101010101" pitchFamily="2" charset="-122"/>
              <a:cs typeface="Arial"/>
            </a:endParaRP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endParaRPr sz="1395" dirty="0">
              <a:latin typeface="宋体" panose="02010600030101010101" pitchFamily="2" charset="-122"/>
              <a:ea typeface="宋体" panose="02010600030101010101" pitchFamily="2" charset="-122"/>
              <a:cs typeface="Arial"/>
            </a:endParaRPr>
          </a:p>
        </p:txBody>
      </p:sp>
      <p:sp>
        <p:nvSpPr>
          <p:cNvPr id="32" name="矩形 31">
            <a:extLst>
              <a:ext uri="{FF2B5EF4-FFF2-40B4-BE49-F238E27FC236}">
                <a16:creationId xmlns:a16="http://schemas.microsoft.com/office/drawing/2014/main" id="{569A63E8-2ADF-6118-65CB-BCC79759E74B}"/>
              </a:ext>
            </a:extLst>
          </p:cNvPr>
          <p:cNvSpPr/>
          <p:nvPr/>
        </p:nvSpPr>
        <p:spPr>
          <a:xfrm>
            <a:off x="276572" y="7458330"/>
            <a:ext cx="2597268" cy="154952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宋体" panose="02010600030101010101" pitchFamily="2" charset="-122"/>
                <a:ea typeface="宋体" panose="02010600030101010101" pitchFamily="2" charset="-122"/>
              </a:rPr>
              <a:t>图片区域</a:t>
            </a:r>
          </a:p>
        </p:txBody>
      </p:sp>
      <p:sp>
        <p:nvSpPr>
          <p:cNvPr id="33" name="矩形 32">
            <a:extLst>
              <a:ext uri="{FF2B5EF4-FFF2-40B4-BE49-F238E27FC236}">
                <a16:creationId xmlns:a16="http://schemas.microsoft.com/office/drawing/2014/main" id="{52C4593E-C859-1BF8-F051-6561B84C02D9}"/>
              </a:ext>
            </a:extLst>
          </p:cNvPr>
          <p:cNvSpPr/>
          <p:nvPr/>
        </p:nvSpPr>
        <p:spPr>
          <a:xfrm>
            <a:off x="3446503" y="7458330"/>
            <a:ext cx="2597268" cy="154952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宋体" panose="02010600030101010101" pitchFamily="2" charset="-122"/>
                <a:ea typeface="宋体" panose="02010600030101010101" pitchFamily="2" charset="-122"/>
              </a:rPr>
              <a:t>图片区域</a:t>
            </a:r>
          </a:p>
        </p:txBody>
      </p:sp>
      <p:sp>
        <p:nvSpPr>
          <p:cNvPr id="36" name="object 4">
            <a:extLst>
              <a:ext uri="{FF2B5EF4-FFF2-40B4-BE49-F238E27FC236}">
                <a16:creationId xmlns:a16="http://schemas.microsoft.com/office/drawing/2014/main" id="{40A7340B-E555-17FC-506C-C90D3158721C}"/>
              </a:ext>
            </a:extLst>
          </p:cNvPr>
          <p:cNvSpPr txBox="1"/>
          <p:nvPr/>
        </p:nvSpPr>
        <p:spPr>
          <a:xfrm>
            <a:off x="276572" y="9224534"/>
            <a:ext cx="6136735" cy="2667641"/>
          </a:xfrm>
          <a:prstGeom prst="rect">
            <a:avLst/>
          </a:prstGeom>
        </p:spPr>
        <p:txBody>
          <a:bodyPr vert="horz" wrap="square" lIns="0" tIns="51804" rIns="0" bIns="0" rtlCol="0">
            <a:spAutoFit/>
          </a:bodyPr>
          <a:lstStyle/>
          <a:p>
            <a:pPr marL="13632">
              <a:spcBef>
                <a:spcPts val="408"/>
              </a:spcBef>
            </a:pPr>
            <a:r>
              <a:rPr lang="zh-CN" altLang="en-US" sz="1400" b="1" spc="-5" dirty="0">
                <a:latin typeface="宋体" panose="02010600030101010101" pitchFamily="2" charset="-122"/>
                <a:ea typeface="宋体" panose="02010600030101010101" pitchFamily="2" charset="-122"/>
                <a:cs typeface="Arial"/>
              </a:rPr>
              <a:t>方法</a:t>
            </a:r>
            <a:endParaRPr lang="en-US" altLang="zh-CN" sz="1400" b="1" spc="-5" dirty="0">
              <a:latin typeface="宋体" panose="02010600030101010101" pitchFamily="2" charset="-122"/>
              <a:ea typeface="宋体" panose="02010600030101010101" pitchFamily="2" charset="-122"/>
              <a:cs typeface="Arial"/>
            </a:endParaRP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文本文本文本文本文本文本文本文本文本文本文本文本文本文本文本本文本</a:t>
            </a:r>
          </a:p>
          <a:p>
            <a:pPr marL="13632">
              <a:spcBef>
                <a:spcPts val="408"/>
              </a:spcBef>
            </a:pPr>
            <a:endParaRPr sz="1395" dirty="0">
              <a:latin typeface="宋体" panose="02010600030101010101" pitchFamily="2" charset="-122"/>
              <a:ea typeface="宋体" panose="02010600030101010101" pitchFamily="2" charset="-122"/>
              <a:cs typeface="Arial"/>
            </a:endParaRPr>
          </a:p>
        </p:txBody>
      </p:sp>
      <p:sp>
        <p:nvSpPr>
          <p:cNvPr id="37" name="object 4">
            <a:extLst>
              <a:ext uri="{FF2B5EF4-FFF2-40B4-BE49-F238E27FC236}">
                <a16:creationId xmlns:a16="http://schemas.microsoft.com/office/drawing/2014/main" id="{3AFFCA9D-A19C-3C1A-682B-0E813050555F}"/>
              </a:ext>
            </a:extLst>
          </p:cNvPr>
          <p:cNvSpPr txBox="1"/>
          <p:nvPr/>
        </p:nvSpPr>
        <p:spPr>
          <a:xfrm>
            <a:off x="6624171" y="2120520"/>
            <a:ext cx="7482803" cy="2627374"/>
          </a:xfrm>
          <a:prstGeom prst="rect">
            <a:avLst/>
          </a:prstGeom>
        </p:spPr>
        <p:txBody>
          <a:bodyPr vert="horz" wrap="square" lIns="0" tIns="51804" rIns="0" bIns="0" rtlCol="0">
            <a:spAutoFit/>
          </a:bodyPr>
          <a:lstStyle/>
          <a:p>
            <a:pPr marL="13632">
              <a:spcBef>
                <a:spcPts val="408"/>
              </a:spcBef>
            </a:pPr>
            <a:r>
              <a:rPr lang="zh-CN" altLang="en-US" sz="1400" b="1" spc="-5" dirty="0">
                <a:latin typeface="宋体" panose="02010600030101010101" pitchFamily="2" charset="-122"/>
                <a:ea typeface="宋体" panose="02010600030101010101" pitchFamily="2" charset="-122"/>
                <a:cs typeface="Arial"/>
              </a:rPr>
              <a:t>结果</a:t>
            </a:r>
            <a:endParaRPr lang="en-US" altLang="zh-CN" sz="1400" b="1" spc="-5" dirty="0">
              <a:latin typeface="宋体" panose="02010600030101010101" pitchFamily="2" charset="-122"/>
              <a:ea typeface="宋体" panose="02010600030101010101" pitchFamily="2" charset="-122"/>
              <a:cs typeface="Arial"/>
            </a:endParaRP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文本文本文本文本文本文本文本文本文本文本文本文本文本文本文本文本文本文本文本文本文本文本文本文本文本文本文本文本文本文本文本文本文本文本文本文本文本文本文本文本文本文本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文本文本文本文本文本文本文本文本文本文本文本文本文本文本文本文本文本文本文本文本文本文本文本文本文本文本文本文本文本文本文本文本文本文本文本文本文本文本文本文本文本文本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文本文本文本文本文本文本文本文本文本文本文本文本文本文本文本文本文本文本文本文本文本文本文本文本文本文本文本文本文本文本文本文本文本文本文本文本文本文本文本文本文本文本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p:txBody>
      </p:sp>
      <p:sp>
        <p:nvSpPr>
          <p:cNvPr id="38" name="object 15">
            <a:extLst>
              <a:ext uri="{FF2B5EF4-FFF2-40B4-BE49-F238E27FC236}">
                <a16:creationId xmlns:a16="http://schemas.microsoft.com/office/drawing/2014/main" id="{0B7F22F3-ABF8-E6A4-A6C0-2FC997CDB32C}"/>
              </a:ext>
            </a:extLst>
          </p:cNvPr>
          <p:cNvSpPr txBox="1"/>
          <p:nvPr/>
        </p:nvSpPr>
        <p:spPr>
          <a:xfrm>
            <a:off x="6686268" y="6812519"/>
            <a:ext cx="7535002" cy="567075"/>
          </a:xfrm>
          <a:prstGeom prst="rect">
            <a:avLst/>
          </a:prstGeom>
        </p:spPr>
        <p:txBody>
          <a:bodyPr vert="horz" wrap="square" lIns="0" tIns="12951" rIns="0" bIns="0" rtlCol="0">
            <a:spAutoFit/>
          </a:bodyPr>
          <a:lstStyle/>
          <a:p>
            <a:pPr marL="13632">
              <a:spcBef>
                <a:spcPts val="408"/>
              </a:spcBef>
            </a:pPr>
            <a:r>
              <a:rPr lang="zh-CN" altLang="en-US" sz="12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a:t>
            </a:r>
            <a:endParaRPr lang="en-US" altLang="zh-CN" sz="1200" dirty="0">
              <a:latin typeface="宋体" panose="02010600030101010101" pitchFamily="2" charset="-122"/>
              <a:ea typeface="宋体" panose="02010600030101010101" pitchFamily="2" charset="-122"/>
              <a:cs typeface="Arial"/>
            </a:endParaRPr>
          </a:p>
        </p:txBody>
      </p:sp>
      <p:sp>
        <p:nvSpPr>
          <p:cNvPr id="39" name="矩形 38">
            <a:extLst>
              <a:ext uri="{FF2B5EF4-FFF2-40B4-BE49-F238E27FC236}">
                <a16:creationId xmlns:a16="http://schemas.microsoft.com/office/drawing/2014/main" id="{E2D25B0B-3BC2-EFAD-A709-161020C166E8}"/>
              </a:ext>
            </a:extLst>
          </p:cNvPr>
          <p:cNvSpPr/>
          <p:nvPr/>
        </p:nvSpPr>
        <p:spPr>
          <a:xfrm>
            <a:off x="6624171" y="4962343"/>
            <a:ext cx="7482803" cy="1549523"/>
          </a:xfrm>
          <a:prstGeom prst="rect">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宋体" panose="02010600030101010101" pitchFamily="2" charset="-122"/>
                <a:ea typeface="宋体" panose="02010600030101010101" pitchFamily="2" charset="-122"/>
              </a:rPr>
              <a:t>表格区域</a:t>
            </a:r>
          </a:p>
        </p:txBody>
      </p:sp>
      <p:sp>
        <p:nvSpPr>
          <p:cNvPr id="41" name="矩形 40">
            <a:extLst>
              <a:ext uri="{FF2B5EF4-FFF2-40B4-BE49-F238E27FC236}">
                <a16:creationId xmlns:a16="http://schemas.microsoft.com/office/drawing/2014/main" id="{2C096175-31CE-31BD-A722-2DB1640F52E3}"/>
              </a:ext>
            </a:extLst>
          </p:cNvPr>
          <p:cNvSpPr/>
          <p:nvPr/>
        </p:nvSpPr>
        <p:spPr>
          <a:xfrm>
            <a:off x="6686268" y="7571242"/>
            <a:ext cx="7515580" cy="1269825"/>
          </a:xfrm>
          <a:prstGeom prst="rect">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宋体" panose="02010600030101010101" pitchFamily="2" charset="-122"/>
                <a:ea typeface="宋体" panose="02010600030101010101" pitchFamily="2" charset="-122"/>
              </a:rPr>
              <a:t>表格区域</a:t>
            </a:r>
          </a:p>
        </p:txBody>
      </p:sp>
      <p:sp>
        <p:nvSpPr>
          <p:cNvPr id="42" name="矩形 41">
            <a:extLst>
              <a:ext uri="{FF2B5EF4-FFF2-40B4-BE49-F238E27FC236}">
                <a16:creationId xmlns:a16="http://schemas.microsoft.com/office/drawing/2014/main" id="{45FB4090-46C5-956C-37EC-7265458402E4}"/>
              </a:ext>
            </a:extLst>
          </p:cNvPr>
          <p:cNvSpPr/>
          <p:nvPr/>
        </p:nvSpPr>
        <p:spPr>
          <a:xfrm>
            <a:off x="6686269" y="9889600"/>
            <a:ext cx="7515580" cy="1549523"/>
          </a:xfrm>
          <a:prstGeom prst="rect">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宋体" panose="02010600030101010101" pitchFamily="2" charset="-122"/>
                <a:ea typeface="宋体" panose="02010600030101010101" pitchFamily="2" charset="-122"/>
              </a:rPr>
              <a:t>表格区域</a:t>
            </a:r>
          </a:p>
        </p:txBody>
      </p:sp>
      <p:sp>
        <p:nvSpPr>
          <p:cNvPr id="43" name="object 4">
            <a:extLst>
              <a:ext uri="{FF2B5EF4-FFF2-40B4-BE49-F238E27FC236}">
                <a16:creationId xmlns:a16="http://schemas.microsoft.com/office/drawing/2014/main" id="{AA9C4EE1-3EC2-345E-23CC-19EF6DC62486}"/>
              </a:ext>
            </a:extLst>
          </p:cNvPr>
          <p:cNvSpPr txBox="1"/>
          <p:nvPr/>
        </p:nvSpPr>
        <p:spPr>
          <a:xfrm>
            <a:off x="14572974" y="2115984"/>
            <a:ext cx="6815691" cy="3499407"/>
          </a:xfrm>
          <a:prstGeom prst="rect">
            <a:avLst/>
          </a:prstGeom>
        </p:spPr>
        <p:txBody>
          <a:bodyPr vert="horz" wrap="square" lIns="0" tIns="51804" rIns="0" bIns="0" rtlCol="0">
            <a:spAutoFit/>
          </a:bodyPr>
          <a:lstStyle/>
          <a:p>
            <a:r>
              <a:rPr lang="zh-CN" altLang="en-US" sz="1400" b="1" spc="-5" dirty="0">
                <a:latin typeface="宋体" panose="02010600030101010101" pitchFamily="2" charset="-122"/>
                <a:ea typeface="宋体" panose="02010600030101010101" pitchFamily="2" charset="-122"/>
                <a:cs typeface="Arial"/>
              </a:rPr>
              <a:t>讨论</a:t>
            </a:r>
            <a:endParaRPr lang="en-US" altLang="zh-CN" sz="1400" b="1" spc="-5" dirty="0">
              <a:latin typeface="宋体" panose="02010600030101010101" pitchFamily="2" charset="-122"/>
              <a:ea typeface="宋体" panose="02010600030101010101" pitchFamily="2" charset="-122"/>
              <a:cs typeface="Arial"/>
            </a:endParaRPr>
          </a:p>
          <a:p>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a:p>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a:p>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a:p>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a:p>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p:txBody>
      </p:sp>
      <p:sp>
        <p:nvSpPr>
          <p:cNvPr id="44" name="object 4">
            <a:extLst>
              <a:ext uri="{FF2B5EF4-FFF2-40B4-BE49-F238E27FC236}">
                <a16:creationId xmlns:a16="http://schemas.microsoft.com/office/drawing/2014/main" id="{8FD20968-5DD2-12EE-DC6B-DE12570E529D}"/>
              </a:ext>
            </a:extLst>
          </p:cNvPr>
          <p:cNvSpPr txBox="1"/>
          <p:nvPr/>
        </p:nvSpPr>
        <p:spPr>
          <a:xfrm>
            <a:off x="14572974" y="5962355"/>
            <a:ext cx="6815691" cy="1611711"/>
          </a:xfrm>
          <a:prstGeom prst="rect">
            <a:avLst/>
          </a:prstGeom>
        </p:spPr>
        <p:txBody>
          <a:bodyPr vert="horz" wrap="square" lIns="0" tIns="51804" rIns="0" bIns="0" rtlCol="0">
            <a:spAutoFit/>
          </a:bodyPr>
          <a:lstStyle/>
          <a:p>
            <a:pPr marL="13632">
              <a:spcBef>
                <a:spcPts val="408"/>
              </a:spcBef>
            </a:pPr>
            <a:r>
              <a:rPr lang="zh-CN" altLang="en-US" sz="1400" b="1" spc="-5" dirty="0">
                <a:latin typeface="宋体" panose="02010600030101010101" pitchFamily="2" charset="-122"/>
                <a:ea typeface="宋体" panose="02010600030101010101" pitchFamily="2" charset="-122"/>
                <a:cs typeface="Arial"/>
              </a:rPr>
              <a:t>结论</a:t>
            </a:r>
            <a:endParaRPr lang="en-US" altLang="zh-CN" sz="1400" b="1" spc="-5" dirty="0">
              <a:latin typeface="宋体" panose="02010600030101010101" pitchFamily="2" charset="-122"/>
              <a:ea typeface="宋体" panose="02010600030101010101" pitchFamily="2" charset="-122"/>
              <a:cs typeface="Arial"/>
            </a:endParaRP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p:txBody>
      </p:sp>
      <p:sp>
        <p:nvSpPr>
          <p:cNvPr id="46" name="矩形 45">
            <a:extLst>
              <a:ext uri="{FF2B5EF4-FFF2-40B4-BE49-F238E27FC236}">
                <a16:creationId xmlns:a16="http://schemas.microsoft.com/office/drawing/2014/main" id="{C85DE206-9B9F-1001-C4A1-F4206C4ED7F0}"/>
              </a:ext>
            </a:extLst>
          </p:cNvPr>
          <p:cNvSpPr/>
          <p:nvPr/>
        </p:nvSpPr>
        <p:spPr>
          <a:xfrm>
            <a:off x="14572974" y="9919484"/>
            <a:ext cx="6730929" cy="1519638"/>
          </a:xfrm>
          <a:prstGeom prst="rect">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宋体" panose="02010600030101010101" pitchFamily="2" charset="-122"/>
                <a:ea typeface="宋体" panose="02010600030101010101" pitchFamily="2" charset="-122"/>
                <a:cs typeface="Arial" panose="020B0604020202020204" pitchFamily="34" charset="0"/>
              </a:rPr>
              <a:t>利益冲突</a:t>
            </a:r>
            <a:r>
              <a:rPr lang="zh-CN" altLang="en-US" sz="1800" dirty="0">
                <a:latin typeface="宋体" panose="02010600030101010101" pitchFamily="2" charset="-122"/>
                <a:ea typeface="宋体" panose="02010600030101010101" pitchFamily="2" charset="-122"/>
                <a:cs typeface="Arial" panose="020B0604020202020204" pitchFamily="34" charset="0"/>
              </a:rPr>
              <a:t>披露内容</a:t>
            </a:r>
            <a:endParaRPr lang="zh-CN" altLang="en-US" dirty="0">
              <a:latin typeface="宋体" panose="02010600030101010101" pitchFamily="2" charset="-122"/>
              <a:ea typeface="宋体" panose="02010600030101010101" pitchFamily="2" charset="-122"/>
            </a:endParaRPr>
          </a:p>
        </p:txBody>
      </p:sp>
      <p:sp>
        <p:nvSpPr>
          <p:cNvPr id="47" name="矩形 46">
            <a:extLst>
              <a:ext uri="{FF2B5EF4-FFF2-40B4-BE49-F238E27FC236}">
                <a16:creationId xmlns:a16="http://schemas.microsoft.com/office/drawing/2014/main" id="{2F801C27-C93D-63C3-AD1B-4C24223B1CF3}"/>
              </a:ext>
            </a:extLst>
          </p:cNvPr>
          <p:cNvSpPr/>
          <p:nvPr/>
        </p:nvSpPr>
        <p:spPr>
          <a:xfrm>
            <a:off x="2234066" y="4067098"/>
            <a:ext cx="17112342" cy="5523333"/>
          </a:xfrm>
          <a:prstGeom prst="rect">
            <a:avLst/>
          </a:prstGeom>
          <a:solidFill>
            <a:schemeClr val="accent1">
              <a:alpha val="32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7200" b="1" dirty="0"/>
              <a:t>电子壁报制作示例</a:t>
            </a:r>
            <a:endParaRPr lang="en-US" altLang="zh-CN" sz="7200" b="1" dirty="0"/>
          </a:p>
          <a:p>
            <a:pPr algn="ctr"/>
            <a:r>
              <a:rPr lang="zh-CN" altLang="en-US" sz="7200" b="1" dirty="0"/>
              <a:t>仅限参考</a:t>
            </a:r>
            <a:endParaRPr lang="zh-CN" altLang="en-US" b="1" dirty="0"/>
          </a:p>
        </p:txBody>
      </p:sp>
      <p:cxnSp>
        <p:nvCxnSpPr>
          <p:cNvPr id="49" name="直接连接符 48">
            <a:extLst>
              <a:ext uri="{FF2B5EF4-FFF2-40B4-BE49-F238E27FC236}">
                <a16:creationId xmlns:a16="http://schemas.microsoft.com/office/drawing/2014/main" id="{097EABBF-AD26-82F1-9DCA-92E4FA17A77F}"/>
              </a:ext>
            </a:extLst>
          </p:cNvPr>
          <p:cNvCxnSpPr>
            <a:cxnSpLocks/>
          </p:cNvCxnSpPr>
          <p:nvPr/>
        </p:nvCxnSpPr>
        <p:spPr>
          <a:xfrm>
            <a:off x="6316733" y="1691879"/>
            <a:ext cx="82764" cy="1019525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2" name="直接连接符 51">
            <a:extLst>
              <a:ext uri="{FF2B5EF4-FFF2-40B4-BE49-F238E27FC236}">
                <a16:creationId xmlns:a16="http://schemas.microsoft.com/office/drawing/2014/main" id="{30F1E8E4-5516-8B30-3EB4-1AFCB473D6C7}"/>
              </a:ext>
            </a:extLst>
          </p:cNvPr>
          <p:cNvCxnSpPr>
            <a:cxnSpLocks/>
          </p:cNvCxnSpPr>
          <p:nvPr/>
        </p:nvCxnSpPr>
        <p:spPr>
          <a:xfrm>
            <a:off x="14356677" y="1691879"/>
            <a:ext cx="37068" cy="1019556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object 4">
            <a:extLst>
              <a:ext uri="{FF2B5EF4-FFF2-40B4-BE49-F238E27FC236}">
                <a16:creationId xmlns:a16="http://schemas.microsoft.com/office/drawing/2014/main" id="{5967413E-B429-6DA2-3D7E-37BD51755E46}"/>
              </a:ext>
            </a:extLst>
          </p:cNvPr>
          <p:cNvSpPr txBox="1"/>
          <p:nvPr/>
        </p:nvSpPr>
        <p:spPr>
          <a:xfrm>
            <a:off x="14570097" y="7960809"/>
            <a:ext cx="6815691" cy="1611711"/>
          </a:xfrm>
          <a:prstGeom prst="rect">
            <a:avLst/>
          </a:prstGeom>
        </p:spPr>
        <p:txBody>
          <a:bodyPr vert="horz" wrap="square" lIns="0" tIns="51804" rIns="0" bIns="0" rtlCol="0">
            <a:spAutoFit/>
          </a:bodyPr>
          <a:lstStyle/>
          <a:p>
            <a:pPr marL="13632">
              <a:spcBef>
                <a:spcPts val="408"/>
              </a:spcBef>
            </a:pPr>
            <a:r>
              <a:rPr lang="zh-CN" altLang="en-US" sz="1400" b="1" spc="-5" dirty="0">
                <a:latin typeface="宋体" panose="02010600030101010101" pitchFamily="2" charset="-122"/>
                <a:ea typeface="宋体" panose="02010600030101010101" pitchFamily="2" charset="-122"/>
                <a:cs typeface="Arial"/>
              </a:rPr>
              <a:t>参考文献</a:t>
            </a:r>
            <a:endParaRPr lang="en-US" altLang="zh-CN" sz="1400" b="1" spc="-5" dirty="0">
              <a:latin typeface="宋体" panose="02010600030101010101" pitchFamily="2" charset="-122"/>
              <a:ea typeface="宋体" panose="02010600030101010101" pitchFamily="2" charset="-122"/>
              <a:cs typeface="Arial"/>
            </a:endParaRPr>
          </a:p>
          <a:p>
            <a:pPr marL="13632">
              <a:spcBef>
                <a:spcPts val="408"/>
              </a:spcBef>
            </a:pPr>
            <a:r>
              <a:rPr lang="zh-CN" altLang="en-US" sz="1400" dirty="0">
                <a:latin typeface="宋体" panose="02010600030101010101" pitchFamily="2" charset="-122"/>
                <a:ea typeface="宋体" panose="02010600030101010101" pitchFamily="2" charset="-122"/>
                <a:cs typeface="Arial"/>
              </a:rPr>
              <a:t>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文本</a:t>
            </a:r>
            <a:endParaRPr lang="en-US" altLang="zh-CN" sz="1400" dirty="0">
              <a:latin typeface="宋体" panose="02010600030101010101" pitchFamily="2" charset="-122"/>
              <a:ea typeface="宋体" panose="02010600030101010101" pitchFamily="2" charset="-122"/>
              <a:cs typeface="Arial"/>
            </a:endParaRPr>
          </a:p>
        </p:txBody>
      </p:sp>
    </p:spTree>
    <p:extLst>
      <p:ext uri="{BB962C8B-B14F-4D97-AF65-F5344CB8AC3E}">
        <p14:creationId xmlns:p14="http://schemas.microsoft.com/office/powerpoint/2010/main" val="1729989503"/>
      </p:ext>
    </p:extLst>
  </p:cSld>
  <p:clrMapOvr>
    <a:masterClrMapping/>
  </p:clrMapOvr>
</p:sld>
</file>

<file path=ppt/theme/theme1.xml><?xml version="1.0" encoding="utf-8"?>
<a:theme xmlns:a="http://schemas.openxmlformats.org/drawingml/2006/main" name="Office 2013 - 2022 主题">
  <a:themeElements>
    <a:clrScheme name="Office 2013 - 2022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186</TotalTime>
  <Words>1502</Words>
  <Application>Microsoft Office PowerPoint</Application>
  <PresentationFormat>自定义</PresentationFormat>
  <Paragraphs>68</Paragraphs>
  <Slides>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vt:i4>
      </vt:variant>
    </vt:vector>
  </HeadingPairs>
  <TitlesOfParts>
    <vt:vector size="8" baseType="lpstr">
      <vt:lpstr>宋体</vt:lpstr>
      <vt:lpstr>微软雅黑</vt:lpstr>
      <vt:lpstr>Arial</vt:lpstr>
      <vt:lpstr>Calibri</vt:lpstr>
      <vt:lpstr>Calibri Light</vt:lpstr>
      <vt:lpstr>Office 2013 - 2022 主题</vt:lpstr>
      <vt:lpstr>PowerPoint 演示文稿</vt:lpstr>
      <vt:lpstr>PowerPoint 演示文稿</vt:lpstr>
    </vt:vector>
  </TitlesOfParts>
  <Company>Singapore National Eye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Huang Weitian</dc:creator>
  <cp:lastModifiedBy>jian sun</cp:lastModifiedBy>
  <cp:revision>29</cp:revision>
  <dcterms:created xsi:type="dcterms:W3CDTF">2015-10-13T08:22:14Z</dcterms:created>
  <dcterms:modified xsi:type="dcterms:W3CDTF">2024-03-01T01:26:58Z</dcterms:modified>
</cp:coreProperties>
</file>