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8722975" cy="33281620"/>
  <p:notesSz cx="6858000" cy="9144000"/>
  <p:custDataLst>
    <p:tags r:id="rId7"/>
  </p:custDataLst>
  <p:defaultTextStyle>
    <a:defPPr>
      <a:defRPr lang="zh-CN"/>
    </a:defPPr>
    <a:lvl1pPr algn="l" defTabSz="2968625" rtl="0" fontAlgn="base">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1pPr>
    <a:lvl2pPr marL="1484630" indent="-730250" algn="l" defTabSz="2968625" rtl="0" fontAlgn="base">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2pPr>
    <a:lvl3pPr marL="2968625" indent="-1460500" algn="l" defTabSz="2968625" rtl="0" fontAlgn="base">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3pPr>
    <a:lvl4pPr marL="4454525" indent="-2192655" algn="l" defTabSz="2968625" rtl="0" fontAlgn="base">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4pPr>
    <a:lvl5pPr marL="5939155" indent="-2922905" algn="l" defTabSz="2968625" rtl="0" fontAlgn="base">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3" userDrawn="1">
          <p15:clr>
            <a:srgbClr val="A4A3A4"/>
          </p15:clr>
        </p15:guide>
        <p15:guide id="2" pos="58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25" d="100"/>
          <a:sy n="25" d="100"/>
        </p:scale>
        <p:origin x="1200" y="18"/>
      </p:cViewPr>
      <p:guideLst>
        <p:guide orient="horz" pos="10483"/>
        <p:guide pos="58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EB12E42-B447-48D3-A849-ED503E878440}"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38E4282-C7DA-49F9-9D81-FB2A4D126661}"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BF8859E-9E53-4F7B-95AE-B6EBCDD504B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52853C3-DD93-44A1-9CAE-2F0477AED8BE}"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34EB9E9-1A4A-453A-AEC5-A309F8A8C29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0DC1BF-082A-4BA1-B068-F4911ADD55DD}"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BEFF166-043C-45AF-96B6-F759DE558C0C}"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FF59EE9-2905-4FA0-9090-8A7A11520A08}"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B60FBF67-F05A-4701-BC6C-8B69408940E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A851C5-3BDF-4B4B-BC9F-F1575E4A187B}"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2266A3B-C820-4DC4-8E14-3BD496C256C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62FB3B6-3AF0-44B8-AC0E-746CCEAB053E}"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A72A370-CB12-455D-8BFE-DCDF3789D359}"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63722CD-7DC5-4AD0-9742-5DA1110E90A3}"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C89A1E9D-5CB0-4ED5-A2DA-32C9502A5084}"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83991CA-2762-4352-9591-64EB92981615}"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DE3C04D-EC63-4927-B1DA-341ECC41B2D7}"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8545A67-6027-43B0-AFD4-FA75435786BD}"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87A1E885-5694-4756-BF2D-121D8CC5BD6D}"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1419231-7775-45A1-86C8-9B0C6EB644B7}"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rtlCol="0">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lvl="0"/>
            <a:endParaRPr lang="zh-CN" altLang="en-US" noProof="0" smtClean="0"/>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87C33D33-9C0A-41DA-B9EC-C164FE7B442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5EE2A-7710-45F0-9C81-D21B223E253D}"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文本占位符 2"/>
          <p:cNvSpPr>
            <a:spLocks noGrp="1"/>
          </p:cNvSpPr>
          <p:nvPr>
            <p:ph type="body" idx="1"/>
          </p:nvPr>
        </p:nvSpPr>
        <p:spPr bwMode="auto">
          <a:xfrm>
            <a:off x="936625" y="7767638"/>
            <a:ext cx="16849725" cy="2196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7134" tIns="148567" rIns="297134" bIns="148567"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936625" y="30846713"/>
            <a:ext cx="4367213" cy="1773237"/>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a:defRPr/>
            </a:pPr>
            <a:fld id="{5E97D496-36E7-4A7A-853E-6A07A4EDF0A0}" type="datetimeFigureOut">
              <a:rPr lang="zh-CN" altLang="en-US"/>
            </a:fld>
            <a:endParaRPr lang="zh-CN" altLang="en-US"/>
          </a:p>
        </p:txBody>
      </p:sp>
      <p:sp>
        <p:nvSpPr>
          <p:cNvPr id="5" name="页脚占位符 4"/>
          <p:cNvSpPr>
            <a:spLocks noGrp="1"/>
          </p:cNvSpPr>
          <p:nvPr>
            <p:ph type="ftr" sz="quarter" idx="3"/>
          </p:nvPr>
        </p:nvSpPr>
        <p:spPr>
          <a:xfrm>
            <a:off x="6396038" y="30846713"/>
            <a:ext cx="5930900" cy="1773237"/>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13419138" y="30846713"/>
            <a:ext cx="4367212" cy="1773237"/>
          </a:xfrm>
          <a:prstGeom prst="rect">
            <a:avLst/>
          </a:prstGeom>
        </p:spPr>
        <p:txBody>
          <a:bodyPr vert="horz" lIns="297134" tIns="148567" rIns="297134" bIns="148567" rtlCol="0" anchor="ctr"/>
          <a:lstStyle>
            <a:lvl1pPr algn="r" defTabSz="2971165" fontAlgn="auto">
              <a:spcBef>
                <a:spcPts val="0"/>
              </a:spcBef>
              <a:spcAft>
                <a:spcPts val="0"/>
              </a:spcAft>
              <a:defRPr sz="4000">
                <a:solidFill>
                  <a:schemeClr val="tx1">
                    <a:tint val="75000"/>
                  </a:schemeClr>
                </a:solidFill>
                <a:latin typeface="+mn-lt"/>
                <a:ea typeface="+mn-ea"/>
              </a:defRPr>
            </a:lvl1pPr>
          </a:lstStyle>
          <a:p>
            <a:pPr>
              <a:defRPr/>
            </a:pPr>
            <a:fld id="{C8D80872-3527-4C0A-A2B7-D3BAB4213920}" type="slidenum">
              <a:rPr lang="zh-CN" altLang="en-US"/>
            </a:fld>
            <a:endParaRPr lang="zh-CN" altLang="en-US"/>
          </a:p>
        </p:txBody>
      </p:sp>
      <p:pic>
        <p:nvPicPr>
          <p:cNvPr id="1030" name="图片 6"/>
          <p:cNvPicPr>
            <a:picLocks noChangeAspect="1"/>
          </p:cNvPicPr>
          <p:nvPr userDrawn="1"/>
        </p:nvPicPr>
        <p:blipFill>
          <a:blip r:embed="rId13"/>
          <a:srcRect/>
          <a:stretch>
            <a:fillRect/>
          </a:stretch>
        </p:blipFill>
        <p:spPr bwMode="auto">
          <a:xfrm>
            <a:off x="-9525" y="0"/>
            <a:ext cx="187325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1" cstate="email"/>
          <a:srcRect/>
          <a:stretch>
            <a:fillRect/>
          </a:stretch>
        </p:blipFill>
        <p:spPr bwMode="auto">
          <a:xfrm>
            <a:off x="1728788" y="3751537"/>
            <a:ext cx="15363825"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9"/>
          <p:cNvSpPr>
            <a:spLocks noChangeArrowheads="1"/>
          </p:cNvSpPr>
          <p:nvPr/>
        </p:nvSpPr>
        <p:spPr bwMode="auto">
          <a:xfrm>
            <a:off x="1863872" y="4759649"/>
            <a:ext cx="151304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eaLnBrk="0" hangingPunct="0">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algn="ctr" eaLnBrk="1" hangingPunct="1">
              <a:spcBef>
                <a:spcPct val="0"/>
              </a:spcBef>
              <a:buFont typeface="Arial" panose="020B0604020202020204" pitchFamily="34" charset="0"/>
              <a:buNone/>
            </a:pPr>
            <a:r>
              <a:rPr lang="zh-CN" altLang="en-US" sz="2300" dirty="0"/>
              <a:t>作者：</a:t>
            </a:r>
            <a:r>
              <a:rPr lang="en-US" altLang="zh-CN" sz="2300" dirty="0"/>
              <a:t>23</a:t>
            </a:r>
            <a:r>
              <a:rPr lang="zh-CN" altLang="en-US" sz="2300" dirty="0"/>
              <a:t>号宋体</a:t>
            </a:r>
            <a:endParaRPr lang="en-US" altLang="zh-CN" sz="2300" dirty="0"/>
          </a:p>
        </p:txBody>
      </p:sp>
      <p:sp>
        <p:nvSpPr>
          <p:cNvPr id="10" name="TextBox 11"/>
          <p:cNvSpPr txBox="1">
            <a:spLocks noChangeArrowheads="1"/>
          </p:cNvSpPr>
          <p:nvPr/>
        </p:nvSpPr>
        <p:spPr bwMode="auto">
          <a:xfrm>
            <a:off x="600075" y="8288041"/>
            <a:ext cx="9918700" cy="255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eaLnBrk="0" hangingPunct="0">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dirty="0"/>
              <a:t>目的</a:t>
            </a:r>
            <a:endParaRPr lang="en-US" altLang="zh-CN" sz="3300" b="1" dirty="0"/>
          </a:p>
          <a:p>
            <a:pPr eaLnBrk="1" hangingPunct="1">
              <a:spcBef>
                <a:spcPct val="0"/>
              </a:spcBef>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spcBef>
                <a:spcPct val="0"/>
              </a:spcBef>
              <a:buFontTx/>
              <a:buNone/>
            </a:pPr>
            <a:endParaRPr lang="en-US" altLang="zh-CN" sz="3300" dirty="0"/>
          </a:p>
          <a:p>
            <a:pPr eaLnBrk="1" hangingPunct="1">
              <a:spcBef>
                <a:spcPct val="0"/>
              </a:spcBef>
              <a:buFontTx/>
              <a:buNone/>
            </a:pPr>
            <a:r>
              <a:rPr lang="zh-CN" altLang="en-US" sz="3300" b="1" dirty="0"/>
              <a:t>方法</a:t>
            </a:r>
            <a:endParaRPr lang="en-US" altLang="zh-CN" sz="3300" b="1" dirty="0"/>
          </a:p>
          <a:p>
            <a:pPr eaLnBrk="1" hangingPunct="1">
              <a:spcBef>
                <a:spcPct val="0"/>
              </a:spcBef>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spcBef>
                <a:spcPct val="0"/>
              </a:spcBef>
              <a:buFontTx/>
              <a:buNone/>
            </a:pPr>
            <a:endParaRPr lang="en-US" altLang="zh-CN" sz="3300" dirty="0"/>
          </a:p>
          <a:p>
            <a:pPr eaLnBrk="1" hangingPunct="1">
              <a:spcBef>
                <a:spcPct val="0"/>
              </a:spcBef>
              <a:buFontTx/>
              <a:buNone/>
            </a:pPr>
            <a:r>
              <a:rPr lang="zh-CN" altLang="en-US" sz="3300" b="1" dirty="0"/>
              <a:t>结果</a:t>
            </a:r>
            <a:endParaRPr lang="en-US" altLang="zh-CN" sz="3300" b="1" dirty="0"/>
          </a:p>
          <a:p>
            <a:pPr eaLnBrk="1" hangingPunct="1">
              <a:spcBef>
                <a:spcPct val="0"/>
              </a:spcBef>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a:t>
            </a:r>
            <a:r>
              <a:rPr lang="zh-CN" altLang="en-US" sz="3300" dirty="0" smtClean="0"/>
              <a:t>文样文 样文 样文 样文 样文 样文 样文 样文 样文 样文样文 样文 样文 样文 样文 样文 样文 样文 样文 样文样文 样文 样文 样文 样文 样文 样文 样文 样文 样文样文 样文 样文 样文 样文 样文 样文 样文 样文 样文 样文 样文 样文 样文</a:t>
            </a:r>
            <a:endParaRPr lang="en-US" altLang="zh-CN" sz="3300" dirty="0" smtClean="0"/>
          </a:p>
          <a:p>
            <a:pPr eaLnBrk="1" hangingPunct="1">
              <a:spcBef>
                <a:spcPct val="0"/>
              </a:spcBef>
              <a:buFont typeface="Arial" panose="020B0604020202020204" pitchFamily="34" charset="0"/>
              <a:buNone/>
            </a:pPr>
            <a:endParaRPr lang="en-US" altLang="zh-CN" sz="3300" dirty="0"/>
          </a:p>
          <a:p>
            <a:pPr eaLnBrk="1" hangingPunct="1">
              <a:spcBef>
                <a:spcPct val="0"/>
              </a:spcBef>
              <a:buFontTx/>
              <a:buNone/>
            </a:pPr>
            <a:endParaRPr lang="zh-CN" altLang="en-US" sz="3300" dirty="0"/>
          </a:p>
        </p:txBody>
      </p:sp>
      <p:pic>
        <p:nvPicPr>
          <p:cNvPr id="11" name="图片 14" descr="屏幕剪辑"/>
          <p:cNvPicPr>
            <a:picLocks noChangeAspect="1"/>
          </p:cNvPicPr>
          <p:nvPr/>
        </p:nvPicPr>
        <p:blipFill>
          <a:blip r:embed="rId2"/>
          <a:srcRect/>
          <a:stretch>
            <a:fillRect/>
          </a:stretch>
        </p:blipFill>
        <p:spPr bwMode="auto">
          <a:xfrm>
            <a:off x="10817225" y="8720089"/>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5"/>
          <p:cNvSpPr>
            <a:spLocks noChangeArrowheads="1"/>
          </p:cNvSpPr>
          <p:nvPr/>
        </p:nvSpPr>
        <p:spPr bwMode="auto">
          <a:xfrm>
            <a:off x="10817225" y="19449281"/>
            <a:ext cx="7486650" cy="1341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eaLnBrk="0" hangingPunct="0">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000" b="1" dirty="0"/>
              <a:t>结论</a:t>
            </a:r>
            <a:endParaRPr lang="en-US" altLang="zh-CN" sz="3000" b="1" dirty="0"/>
          </a:p>
          <a:p>
            <a:pPr eaLnBrk="1" hangingPunct="1">
              <a:spcBef>
                <a:spcPct val="0"/>
              </a:spcBef>
              <a:buFont typeface="Arial" panose="020B0604020202020204" pitchFamily="34" charset="0"/>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a:t>
            </a:r>
            <a:r>
              <a:rPr lang="zh-CN" altLang="en-US" sz="3200" dirty="0" smtClean="0"/>
              <a:t>文样文 样文 样文 样文 样文 样文 样文 样文</a:t>
            </a:r>
            <a:endParaRPr lang="en-US" altLang="zh-CN" sz="3200" dirty="0" smtClean="0"/>
          </a:p>
          <a:p>
            <a:pPr eaLnBrk="1" hangingPunct="1">
              <a:spcBef>
                <a:spcPct val="0"/>
              </a:spcBef>
              <a:buNone/>
            </a:pPr>
            <a:r>
              <a:rPr lang="zh-CN" altLang="en-US" sz="3200" dirty="0" smtClean="0"/>
              <a:t>样文 样文 样文 样文 样文 样文 样文 样文</a:t>
            </a:r>
            <a:endParaRPr lang="en-US" altLang="zh-CN" sz="3200" dirty="0" smtClean="0"/>
          </a:p>
          <a:p>
            <a:pPr eaLnBrk="1" hangingPunct="1">
              <a:spcBef>
                <a:spcPct val="0"/>
              </a:spcBef>
              <a:buNone/>
            </a:pPr>
            <a:r>
              <a:rPr lang="zh-CN" altLang="en-US" sz="3200" dirty="0" smtClean="0"/>
              <a:t>样文 样文 样文 样文 样文 样文 样文 样文</a:t>
            </a:r>
            <a:endParaRPr lang="en-US" altLang="zh-CN" sz="3200" dirty="0" smtClean="0"/>
          </a:p>
          <a:p>
            <a:pPr eaLnBrk="1" hangingPunct="1">
              <a:spcBef>
                <a:spcPct val="0"/>
              </a:spcBef>
              <a:buNone/>
            </a:pPr>
            <a:r>
              <a:rPr lang="zh-CN" altLang="en-US" sz="3200" dirty="0" smtClean="0"/>
              <a:t>样文 样文 样文 样文 样文 样文 样文 样文</a:t>
            </a:r>
            <a:endParaRPr lang="en-US" altLang="zh-CN" sz="3200" dirty="0" smtClean="0"/>
          </a:p>
          <a:p>
            <a:pPr eaLnBrk="1" hangingPunct="1">
              <a:spcBef>
                <a:spcPct val="0"/>
              </a:spcBef>
              <a:buNone/>
            </a:pPr>
            <a:r>
              <a:rPr lang="zh-CN" altLang="en-US" sz="3200" dirty="0" smtClean="0"/>
              <a:t>样文 样文 样文 样文 样文 样文 样文 样文</a:t>
            </a:r>
            <a:endParaRPr lang="en-US" altLang="zh-CN" sz="3200" dirty="0" smtClean="0"/>
          </a:p>
          <a:p>
            <a:pPr eaLnBrk="1" hangingPunct="1">
              <a:spcBef>
                <a:spcPct val="0"/>
              </a:spcBef>
              <a:buNone/>
            </a:pPr>
            <a:r>
              <a:rPr lang="zh-CN" altLang="en-US" sz="3200" dirty="0" smtClean="0"/>
              <a:t>样文 样文 样文 样文 样文 样文 样文 样文</a:t>
            </a:r>
            <a:endParaRPr lang="en-US" altLang="zh-CN" sz="3200" dirty="0" smtClean="0"/>
          </a:p>
          <a:p>
            <a:pPr eaLnBrk="1" hangingPunct="1">
              <a:spcBef>
                <a:spcPct val="0"/>
              </a:spcBef>
              <a:buNone/>
            </a:pPr>
            <a:r>
              <a:rPr lang="zh-CN" altLang="en-US" sz="3200" dirty="0" smtClean="0"/>
              <a:t>样文 样文 样文 样文 样文 样文 样文 样文</a:t>
            </a:r>
            <a:endParaRPr lang="en-US" altLang="zh-CN" sz="3200" dirty="0" smtClean="0"/>
          </a:p>
          <a:p>
            <a:pPr eaLnBrk="1" hangingPunct="1">
              <a:spcBef>
                <a:spcPct val="0"/>
              </a:spcBef>
              <a:buNone/>
            </a:pPr>
            <a:r>
              <a:rPr lang="zh-CN" altLang="en-US" sz="3200" dirty="0" smtClean="0"/>
              <a:t>样文 样文 样文 样文 样文 样文 样文 样文</a:t>
            </a:r>
            <a:endParaRPr lang="en-US" altLang="zh-CN" sz="3200" dirty="0" smtClean="0"/>
          </a:p>
          <a:p>
            <a:pPr eaLnBrk="1" hangingPunct="1">
              <a:spcBef>
                <a:spcPct val="0"/>
              </a:spcBef>
              <a:buNone/>
            </a:pPr>
            <a:r>
              <a:rPr lang="zh-CN" altLang="en-US" sz="3200" dirty="0" smtClean="0"/>
              <a:t>样文 样文 样文 样文 样文 样文 样文 样文</a:t>
            </a:r>
            <a:endParaRPr lang="en-US" altLang="zh-CN" sz="3200" dirty="0" smtClean="0"/>
          </a:p>
          <a:p>
            <a:pPr eaLnBrk="1" hangingPunct="1">
              <a:spcBef>
                <a:spcPct val="0"/>
              </a:spcBef>
              <a:buNone/>
            </a:pPr>
            <a:r>
              <a:rPr lang="zh-CN" altLang="en-US" sz="3200" dirty="0" smtClean="0"/>
              <a:t>样文 样文 样文 样文 样文 样文 样文 样文</a:t>
            </a:r>
            <a:endParaRPr lang="en-US" altLang="zh-CN" sz="3200" dirty="0" smtClean="0"/>
          </a:p>
          <a:p>
            <a:pPr eaLnBrk="1" hangingPunct="1">
              <a:spcBef>
                <a:spcPct val="0"/>
              </a:spcBef>
              <a:buFont typeface="Arial" panose="020B0604020202020204" pitchFamily="34" charset="0"/>
              <a:buNone/>
            </a:pPr>
            <a:endParaRPr lang="en-US" altLang="zh-CN" sz="3200" dirty="0"/>
          </a:p>
        </p:txBody>
      </p:sp>
      <p:sp>
        <p:nvSpPr>
          <p:cNvPr id="7" name="矩形 1"/>
          <p:cNvSpPr>
            <a:spLocks noChangeArrowheads="1"/>
          </p:cNvSpPr>
          <p:nvPr/>
        </p:nvSpPr>
        <p:spPr bwMode="auto">
          <a:xfrm>
            <a:off x="606425" y="7207921"/>
            <a:ext cx="17224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eaLnBrk="1" hangingPunct="1"/>
            <a:r>
              <a:rPr lang="zh-CN" altLang="en-US" sz="5400" b="1" dirty="0">
                <a:solidFill>
                  <a:srgbClr val="FF0000"/>
                </a:solidFill>
              </a:rPr>
              <a:t>请勿改变页面大小、增加页数，排版样式可以自主修改</a:t>
            </a:r>
            <a:endParaRPr lang="zh-CN" altLang="en-US" sz="5400" b="1" dirty="0">
              <a:solidFill>
                <a:srgbClr val="FF0000"/>
              </a:solidFill>
            </a:endParaRPr>
          </a:p>
        </p:txBody>
      </p:sp>
      <p:sp>
        <p:nvSpPr>
          <p:cNvPr id="3" name="文本框 2"/>
          <p:cNvSpPr txBox="1"/>
          <p:nvPr/>
        </p:nvSpPr>
        <p:spPr>
          <a:xfrm>
            <a:off x="1477010" y="591185"/>
            <a:ext cx="15867380" cy="3197225"/>
          </a:xfrm>
          <a:prstGeom prst="rect">
            <a:avLst/>
          </a:prstGeom>
          <a:noFill/>
        </p:spPr>
        <p:txBody>
          <a:bodyPr wrap="square" rtlCol="0">
            <a:noAutofit/>
          </a:bodyPr>
          <a:p>
            <a:endParaRPr lang="zh-CN" altLang="en-US"/>
          </a:p>
        </p:txBody>
      </p:sp>
      <p:pic>
        <p:nvPicPr>
          <p:cNvPr id="6" name="图片 5"/>
          <p:cNvPicPr>
            <a:picLocks noChangeAspect="1"/>
          </p:cNvPicPr>
          <p:nvPr/>
        </p:nvPicPr>
        <p:blipFill>
          <a:blip r:embed="rId3"/>
          <a:stretch>
            <a:fillRect/>
          </a:stretch>
        </p:blipFill>
        <p:spPr>
          <a:xfrm>
            <a:off x="0" y="7620"/>
            <a:ext cx="18723610" cy="339280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NDY0MzVkZDAwMWQ3Y2VlZWU2ODRiODRkNzRhMjI4MT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1881</Words>
  <Application>WPS 演示</Application>
  <PresentationFormat>自定义</PresentationFormat>
  <Paragraphs>32</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张磊</cp:lastModifiedBy>
  <cp:revision>35</cp:revision>
  <dcterms:created xsi:type="dcterms:W3CDTF">2012-09-14T09:49:00Z</dcterms:created>
  <dcterms:modified xsi:type="dcterms:W3CDTF">2024-04-01T04:16:59Z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EE4031A4574E4DBFA9125A745D79E91B_13</vt:lpwstr>
  </property>
  <property fmtid="{D5CDD505-2E9C-101B-9397-08002B2CF9AE}" pid="3" name="KSOProductBuildVer">
    <vt:lpwstr>2052-12.1.0.16388</vt:lpwstr>
  </property>
</Properties>
</file>