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k1NDg4OTE5MGJkZTZkMmIyOTk4ZTc3ZDFmNWRkMGIifQ=="/>
  <p:tag name="commondata" val="eyJoZGlkIjoiNjMxMWFkODk3OWM5NGVmOTRiYzAyMzUyMjVmNmYz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luoluo</dc:creator>
  <cp:lastModifiedBy>Luvian Qian</cp:lastModifiedBy>
  <cp:revision>6</cp:revision>
  <dcterms:created xsi:type="dcterms:W3CDTF">2023-07-31T07:43:00Z</dcterms:created>
  <dcterms:modified xsi:type="dcterms:W3CDTF">2024-04-07T07:43:48Z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2BF54AB970CE4161AC6841F2DC6F67C7_12</vt:lpwstr>
  </property>
  <property fmtid="{D5CDD505-2E9C-101B-9397-08002B2CF9AE}" pid="3" name="KSOProductBuildVer">
    <vt:lpwstr>2052-12.1.0.16417</vt:lpwstr>
  </property>
</Properties>
</file>