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32399288" cy="43200638"/>
  <p:notesSz cx="6858000" cy="9144000"/>
  <p:defaultTextStyle>
    <a:defPPr>
      <a:defRPr lang="zh-CN"/>
    </a:defPPr>
    <a:lvl1pPr marL="0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1pPr>
    <a:lvl2pPr marL="1814398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2pPr>
    <a:lvl3pPr marL="3628796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3pPr>
    <a:lvl4pPr marL="5443195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4pPr>
    <a:lvl5pPr marL="7257593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5pPr>
    <a:lvl6pPr marL="9071991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6pPr>
    <a:lvl7pPr marL="10886389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7pPr>
    <a:lvl8pPr marL="12700787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8pPr>
    <a:lvl9pPr marL="14515186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" d="100"/>
          <a:sy n="12" d="100"/>
        </p:scale>
        <p:origin x="18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E0C0-1D8E-89D3-298C-961A6F482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9912" y="7070108"/>
            <a:ext cx="24299466" cy="15040222"/>
          </a:xfrm>
        </p:spPr>
        <p:txBody>
          <a:bodyPr anchor="b"/>
          <a:lstStyle>
            <a:lvl1pPr algn="ctr">
              <a:defRPr sz="21260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E1AB8-D3E4-B27C-2319-7C240B4B1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9912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20042" indent="0" algn="ctr">
              <a:buNone/>
              <a:defRPr sz="7087"/>
            </a:lvl2pPr>
            <a:lvl3pPr marL="3240085" indent="0" algn="ctr">
              <a:buNone/>
              <a:defRPr sz="6378"/>
            </a:lvl3pPr>
            <a:lvl4pPr marL="4860127" indent="0" algn="ctr">
              <a:buNone/>
              <a:defRPr sz="5669"/>
            </a:lvl4pPr>
            <a:lvl5pPr marL="6480170" indent="0" algn="ctr">
              <a:buNone/>
              <a:defRPr sz="5669"/>
            </a:lvl5pPr>
            <a:lvl6pPr marL="8100212" indent="0" algn="ctr">
              <a:buNone/>
              <a:defRPr sz="5669"/>
            </a:lvl6pPr>
            <a:lvl7pPr marL="9720255" indent="0" algn="ctr">
              <a:buNone/>
              <a:defRPr sz="5669"/>
            </a:lvl7pPr>
            <a:lvl8pPr marL="11340297" indent="0" algn="ctr">
              <a:buNone/>
              <a:defRPr sz="5669"/>
            </a:lvl8pPr>
            <a:lvl9pPr marL="12960340" indent="0" algn="ctr">
              <a:buNone/>
              <a:defRPr sz="5669"/>
            </a:lvl9pPr>
          </a:lstStyle>
          <a:p>
            <a:r>
              <a:rPr lang="en-GB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FEEF0-BA71-B777-11CA-6DD0E3085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0581D-CF1A-AAEE-8B00-65614F7B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96277-0634-33DF-C571-9FE509B2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22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6E41-539A-ADD1-94A1-EEC318B0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75E253-EA29-42CA-2E45-2DEDF903B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9590B-3322-0B5E-B62C-0B5AF5284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3A584-2553-4D8E-C07B-5F4FE1C72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0ABDC-A644-C230-91BB-AAC40031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E19F29-3D17-A7B5-89B7-E79FB62D2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3185740" y="2300034"/>
            <a:ext cx="6986097" cy="36610544"/>
          </a:xfrm>
        </p:spPr>
        <p:txBody>
          <a:bodyPr vert="eaVert"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97C68-1902-2B57-F253-97E5D62E1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27451" y="2300034"/>
            <a:ext cx="20553299" cy="36610544"/>
          </a:xfrm>
        </p:spPr>
        <p:txBody>
          <a:bodyPr vert="eaVert"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D7D41-AEE4-47A7-7511-0BF73C91E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E9EBF-6749-32E9-3788-21A762523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24D10-F657-DAA4-C96D-2BA70B91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22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04DFE-339E-F4F7-DDDA-EAB779DE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EB2CD-E4A6-1E79-1CD6-3FD2CA46E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82021-A8FD-D79A-A4E4-0C91A3EEC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82A46-CDC8-194F-4E7C-0B14A144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7A65E-3F56-6975-F61C-92AACF515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81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9921-3C6A-860C-D0FF-7F47FB0F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577" y="10770166"/>
            <a:ext cx="27944386" cy="17970262"/>
          </a:xfrm>
        </p:spPr>
        <p:txBody>
          <a:bodyPr anchor="b"/>
          <a:lstStyle>
            <a:lvl1pPr>
              <a:defRPr sz="21260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608A1-D50D-117E-B355-FD7C023CD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0577" y="28910433"/>
            <a:ext cx="27944386" cy="9450137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>
                    <a:tint val="82000"/>
                  </a:schemeClr>
                </a:solidFill>
              </a:defRPr>
            </a:lvl1pPr>
            <a:lvl2pPr marL="1620042" indent="0">
              <a:buNone/>
              <a:defRPr sz="7087">
                <a:solidFill>
                  <a:schemeClr val="tx1">
                    <a:tint val="82000"/>
                  </a:schemeClr>
                </a:solidFill>
              </a:defRPr>
            </a:lvl2pPr>
            <a:lvl3pPr marL="3240085" indent="0">
              <a:buNone/>
              <a:defRPr sz="6378">
                <a:solidFill>
                  <a:schemeClr val="tx1">
                    <a:tint val="82000"/>
                  </a:schemeClr>
                </a:solidFill>
              </a:defRPr>
            </a:lvl3pPr>
            <a:lvl4pPr marL="4860127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4pPr>
            <a:lvl5pPr marL="6480170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5pPr>
            <a:lvl6pPr marL="8100212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6pPr>
            <a:lvl7pPr marL="9720255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7pPr>
            <a:lvl8pPr marL="11340297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8pPr>
            <a:lvl9pPr marL="12960340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DF8CC-1F09-F21A-C989-D3BA6D16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8CDF8-43C3-B73A-35E4-30FEA158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FDF17-908B-4D6E-9E1A-4928C8DE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53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6EC3-9335-5CBE-D544-75EBFA85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2A835-A821-FD55-25C0-91E220D47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7452" y="11500170"/>
            <a:ext cx="13769697" cy="27410408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EB81C-C4F2-3DAA-3AAD-780B008A6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83344-CAA4-F4DD-1868-335F0566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54515-CD2C-5AB4-2677-7184B3B32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31272-6081-BA59-7722-65B63686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41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44651-ACAF-1257-2BEA-D1CE96F4A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671" y="2300037"/>
            <a:ext cx="27944386" cy="8350127"/>
          </a:xfrm>
        </p:spPr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2CFBB-91E2-2A09-16B6-1C75676E3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1673" y="10590160"/>
            <a:ext cx="13706416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20042" indent="0">
              <a:buNone/>
              <a:defRPr sz="7087" b="1"/>
            </a:lvl2pPr>
            <a:lvl3pPr marL="3240085" indent="0">
              <a:buNone/>
              <a:defRPr sz="6378" b="1"/>
            </a:lvl3pPr>
            <a:lvl4pPr marL="4860127" indent="0">
              <a:buNone/>
              <a:defRPr sz="5669" b="1"/>
            </a:lvl4pPr>
            <a:lvl5pPr marL="6480170" indent="0">
              <a:buNone/>
              <a:defRPr sz="5669" b="1"/>
            </a:lvl5pPr>
            <a:lvl6pPr marL="8100212" indent="0">
              <a:buNone/>
              <a:defRPr sz="5669" b="1"/>
            </a:lvl6pPr>
            <a:lvl7pPr marL="9720255" indent="0">
              <a:buNone/>
              <a:defRPr sz="5669" b="1"/>
            </a:lvl7pPr>
            <a:lvl8pPr marL="11340297" indent="0">
              <a:buNone/>
              <a:defRPr sz="5669" b="1"/>
            </a:lvl8pPr>
            <a:lvl9pPr marL="12960340" indent="0">
              <a:buNone/>
              <a:defRPr sz="5669" b="1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23C52-8A72-8E4A-FE22-55878A358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1673" y="15780233"/>
            <a:ext cx="13706416" cy="23210346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2F6C6-C7D7-BEFF-678D-C711D88F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402140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20042" indent="0">
              <a:buNone/>
              <a:defRPr sz="7087" b="1"/>
            </a:lvl2pPr>
            <a:lvl3pPr marL="3240085" indent="0">
              <a:buNone/>
              <a:defRPr sz="6378" b="1"/>
            </a:lvl3pPr>
            <a:lvl4pPr marL="4860127" indent="0">
              <a:buNone/>
              <a:defRPr sz="5669" b="1"/>
            </a:lvl4pPr>
            <a:lvl5pPr marL="6480170" indent="0">
              <a:buNone/>
              <a:defRPr sz="5669" b="1"/>
            </a:lvl5pPr>
            <a:lvl6pPr marL="8100212" indent="0">
              <a:buNone/>
              <a:defRPr sz="5669" b="1"/>
            </a:lvl6pPr>
            <a:lvl7pPr marL="9720255" indent="0">
              <a:buNone/>
              <a:defRPr sz="5669" b="1"/>
            </a:lvl7pPr>
            <a:lvl8pPr marL="11340297" indent="0">
              <a:buNone/>
              <a:defRPr sz="5669" b="1"/>
            </a:lvl8pPr>
            <a:lvl9pPr marL="12960340" indent="0">
              <a:buNone/>
              <a:defRPr sz="5669" b="1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4ACD6E-D68D-516A-F8A1-A81CBF3FD0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402140" y="15780233"/>
            <a:ext cx="13773917" cy="23210346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5584FD-BECF-A4D9-09C4-59407ED67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54DFA8-1B99-4158-84A0-E7CB05FB8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862848-9970-3C27-B80F-7B6C5D75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3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454C5-BB51-9E4C-D56E-9AE5415D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F4BD6-771E-181E-0877-A824FAC4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23BB7-7BEC-0889-1DED-1C4D99175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BEABD-E009-2B5C-C0E2-94CF2CB54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523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1FD75-5F0E-C5AE-BEE8-0789C28CD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76EB3-7E8E-9E96-A234-260F26A57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C6D91-5297-0C1B-A62E-20F5AF20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4EF59-0FCB-3E4B-2AF4-8590C958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672" y="2880042"/>
            <a:ext cx="10449613" cy="10080149"/>
          </a:xfrm>
        </p:spPr>
        <p:txBody>
          <a:bodyPr anchor="b"/>
          <a:lstStyle>
            <a:lvl1pPr>
              <a:defRPr sz="11339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404B7-CEF1-98CE-031F-117C01A10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3918" y="6220095"/>
            <a:ext cx="16402140" cy="30700453"/>
          </a:xfrm>
        </p:spPr>
        <p:txBody>
          <a:bodyPr/>
          <a:lstStyle>
            <a:lvl1pPr>
              <a:defRPr sz="11339"/>
            </a:lvl1pPr>
            <a:lvl2pPr>
              <a:defRPr sz="9922"/>
            </a:lvl2pPr>
            <a:lvl3pPr>
              <a:defRPr sz="8504"/>
            </a:lvl3pPr>
            <a:lvl4pPr>
              <a:defRPr sz="7087"/>
            </a:lvl4pPr>
            <a:lvl5pPr>
              <a:defRPr sz="7087"/>
            </a:lvl5pPr>
            <a:lvl6pPr>
              <a:defRPr sz="7087"/>
            </a:lvl6pPr>
            <a:lvl7pPr>
              <a:defRPr sz="7087"/>
            </a:lvl7pPr>
            <a:lvl8pPr>
              <a:defRPr sz="7087"/>
            </a:lvl8pPr>
            <a:lvl9pPr>
              <a:defRPr sz="7087"/>
            </a:lvl9pPr>
          </a:lstStyle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97373-0139-FC1A-A53A-7AE55B811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1672" y="12960192"/>
            <a:ext cx="10449613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20042" indent="0">
              <a:buNone/>
              <a:defRPr sz="4961"/>
            </a:lvl2pPr>
            <a:lvl3pPr marL="3240085" indent="0">
              <a:buNone/>
              <a:defRPr sz="4252"/>
            </a:lvl3pPr>
            <a:lvl4pPr marL="4860127" indent="0">
              <a:buNone/>
              <a:defRPr sz="3543"/>
            </a:lvl4pPr>
            <a:lvl5pPr marL="6480170" indent="0">
              <a:buNone/>
              <a:defRPr sz="3543"/>
            </a:lvl5pPr>
            <a:lvl6pPr marL="8100212" indent="0">
              <a:buNone/>
              <a:defRPr sz="3543"/>
            </a:lvl6pPr>
            <a:lvl7pPr marL="9720255" indent="0">
              <a:buNone/>
              <a:defRPr sz="3543"/>
            </a:lvl7pPr>
            <a:lvl8pPr marL="11340297" indent="0">
              <a:buNone/>
              <a:defRPr sz="3543"/>
            </a:lvl8pPr>
            <a:lvl9pPr marL="12960340" indent="0">
              <a:buNone/>
              <a:defRPr sz="3543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1A467-64D9-463B-49D6-AB007826E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923B7-8171-6879-E310-ECE00695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6A71B-B25E-EB85-9F2B-A85F84D0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43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165D-2705-D661-0DF8-43A5F9AA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672" y="2880042"/>
            <a:ext cx="10449613" cy="10080149"/>
          </a:xfrm>
        </p:spPr>
        <p:txBody>
          <a:bodyPr anchor="b"/>
          <a:lstStyle>
            <a:lvl1pPr>
              <a:defRPr sz="11339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FB723-9443-9274-1747-6C17EB08C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773918" y="6220095"/>
            <a:ext cx="16402140" cy="30700453"/>
          </a:xfrm>
        </p:spPr>
        <p:txBody>
          <a:bodyPr/>
          <a:lstStyle>
            <a:lvl1pPr marL="0" indent="0">
              <a:buNone/>
              <a:defRPr sz="11339"/>
            </a:lvl1pPr>
            <a:lvl2pPr marL="1620042" indent="0">
              <a:buNone/>
              <a:defRPr sz="9922"/>
            </a:lvl2pPr>
            <a:lvl3pPr marL="3240085" indent="0">
              <a:buNone/>
              <a:defRPr sz="8504"/>
            </a:lvl3pPr>
            <a:lvl4pPr marL="4860127" indent="0">
              <a:buNone/>
              <a:defRPr sz="7087"/>
            </a:lvl4pPr>
            <a:lvl5pPr marL="6480170" indent="0">
              <a:buNone/>
              <a:defRPr sz="7087"/>
            </a:lvl5pPr>
            <a:lvl6pPr marL="8100212" indent="0">
              <a:buNone/>
              <a:defRPr sz="7087"/>
            </a:lvl6pPr>
            <a:lvl7pPr marL="9720255" indent="0">
              <a:buNone/>
              <a:defRPr sz="7087"/>
            </a:lvl7pPr>
            <a:lvl8pPr marL="11340297" indent="0">
              <a:buNone/>
              <a:defRPr sz="7087"/>
            </a:lvl8pPr>
            <a:lvl9pPr marL="12960340" indent="0">
              <a:buNone/>
              <a:defRPr sz="7087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D5FA6-FE8A-4E23-3A47-6451BF343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1672" y="12960192"/>
            <a:ext cx="10449613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20042" indent="0">
              <a:buNone/>
              <a:defRPr sz="4961"/>
            </a:lvl2pPr>
            <a:lvl3pPr marL="3240085" indent="0">
              <a:buNone/>
              <a:defRPr sz="4252"/>
            </a:lvl3pPr>
            <a:lvl4pPr marL="4860127" indent="0">
              <a:buNone/>
              <a:defRPr sz="3543"/>
            </a:lvl4pPr>
            <a:lvl5pPr marL="6480170" indent="0">
              <a:buNone/>
              <a:defRPr sz="3543"/>
            </a:lvl5pPr>
            <a:lvl6pPr marL="8100212" indent="0">
              <a:buNone/>
              <a:defRPr sz="3543"/>
            </a:lvl6pPr>
            <a:lvl7pPr marL="9720255" indent="0">
              <a:buNone/>
              <a:defRPr sz="3543"/>
            </a:lvl7pPr>
            <a:lvl8pPr marL="11340297" indent="0">
              <a:buNone/>
              <a:defRPr sz="3543"/>
            </a:lvl8pPr>
            <a:lvl9pPr marL="12960340" indent="0">
              <a:buNone/>
              <a:defRPr sz="3543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5F7F1-B18C-7972-29BA-651949390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ECE61-D4B4-BDC5-257F-935F6446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B8498-1B94-3733-0C6F-128F13FA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06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8FC76F-8D65-5368-3B7B-19532111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451" y="2300037"/>
            <a:ext cx="27944386" cy="835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AF1D-545D-72B5-4FC8-FB19B0B05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E40BF-82B4-9646-400B-BF7F02872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27451" y="40040594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69717B-9770-43B9-9CCA-54D6AA7FF899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92924-00A9-65E5-03CC-64DFFB961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32265" y="40040594"/>
            <a:ext cx="10934759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2B88D-AE50-844E-4015-393227E3F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81997" y="40040594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57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240085" rtl="0" eaLnBrk="1" latinLnBrk="0" hangingPunct="1">
        <a:lnSpc>
          <a:spcPct val="90000"/>
        </a:lnSpc>
        <a:spcBef>
          <a:spcPct val="0"/>
        </a:spcBef>
        <a:buNone/>
        <a:defRPr sz="155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0021" indent="-810021" algn="l" defTabSz="3240085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2" kern="1200">
          <a:solidFill>
            <a:schemeClr val="tx1"/>
          </a:solidFill>
          <a:latin typeface="+mn-lt"/>
          <a:ea typeface="+mn-ea"/>
          <a:cs typeface="+mn-cs"/>
        </a:defRPr>
      </a:lvl1pPr>
      <a:lvl2pPr marL="2430064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50106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3pPr>
      <a:lvl4pPr marL="5670149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90191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10234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30276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50319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70361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20042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40085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60127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80170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100212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20255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40297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60340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17B3-A2EF-A573-38FC-5053114CE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92285"/>
            <a:ext cx="32399288" cy="3004458"/>
          </a:xfrm>
        </p:spPr>
        <p:txBody>
          <a:bodyPr>
            <a:normAutofit/>
          </a:bodyPr>
          <a:lstStyle/>
          <a:p>
            <a:r>
              <a:rPr lang="en-US" altLang="zh-C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br>
              <a:rPr lang="en-US" altLang="zh-C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Authors’ information</a:t>
            </a:r>
            <a:endParaRPr lang="zh-CN" alt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632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</Words>
  <Application>Microsoft Office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等线</vt:lpstr>
      <vt:lpstr>等线 Light</vt:lpstr>
      <vt:lpstr>Arial</vt:lpstr>
      <vt:lpstr>Times New Roman</vt:lpstr>
      <vt:lpstr>Office Theme</vt:lpstr>
      <vt:lpstr>Title Authors’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Authors’ information</dc:title>
  <dc:creator>祯 毕</dc:creator>
  <cp:lastModifiedBy>祯 毕</cp:lastModifiedBy>
  <cp:revision>1</cp:revision>
  <dcterms:created xsi:type="dcterms:W3CDTF">2024-04-09T02:19:24Z</dcterms:created>
  <dcterms:modified xsi:type="dcterms:W3CDTF">2024-04-09T03:56:57Z</dcterms:modified>
</cp:coreProperties>
</file>