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32399288" cy="43200638"/>
  <p:notesSz cx="6808788" cy="9940925"/>
  <p:defaultTextStyle>
    <a:defPPr>
      <a:defRPr lang="zh-CN"/>
    </a:defPPr>
    <a:lvl1pPr marL="0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714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F0FF"/>
    <a:srgbClr val="0BEDFF"/>
    <a:srgbClr val="00549A"/>
    <a:srgbClr val="002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812" y="-1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E0C0-1D8E-89D3-298C-961A6F482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9912" y="7070108"/>
            <a:ext cx="24299466" cy="15040222"/>
          </a:xfrm>
        </p:spPr>
        <p:txBody>
          <a:bodyPr anchor="b"/>
          <a:lstStyle>
            <a:lvl1pPr algn="ctr">
              <a:defRPr sz="2126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E1AB8-D3E4-B27C-2319-7C240B4B1B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9912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20042" indent="0" algn="ctr">
              <a:buNone/>
              <a:defRPr sz="7087"/>
            </a:lvl2pPr>
            <a:lvl3pPr marL="3240085" indent="0" algn="ctr">
              <a:buNone/>
              <a:defRPr sz="6378"/>
            </a:lvl3pPr>
            <a:lvl4pPr marL="4860127" indent="0" algn="ctr">
              <a:buNone/>
              <a:defRPr sz="5669"/>
            </a:lvl4pPr>
            <a:lvl5pPr marL="6480170" indent="0" algn="ctr">
              <a:buNone/>
              <a:defRPr sz="5669"/>
            </a:lvl5pPr>
            <a:lvl6pPr marL="8100212" indent="0" algn="ctr">
              <a:buNone/>
              <a:defRPr sz="5669"/>
            </a:lvl6pPr>
            <a:lvl7pPr marL="9720255" indent="0" algn="ctr">
              <a:buNone/>
              <a:defRPr sz="5669"/>
            </a:lvl7pPr>
            <a:lvl8pPr marL="11340297" indent="0" algn="ctr">
              <a:buNone/>
              <a:defRPr sz="5669"/>
            </a:lvl8pPr>
            <a:lvl9pPr marL="12960340" indent="0" algn="ctr">
              <a:buNone/>
              <a:defRPr sz="5669"/>
            </a:lvl9pPr>
          </a:lstStyle>
          <a:p>
            <a:r>
              <a:rPr lang="en-GB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AFEEF0-BA71-B777-11CA-6DD0E3085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581D-CF1A-AAEE-8B00-65614F7B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96277-0634-33DF-C571-9FE509B2B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722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6E41-539A-ADD1-94A1-EEC318B0E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75E253-EA29-42CA-2E45-2DEDF903B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9590B-3322-0B5E-B62C-0B5AF5284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A584-2553-4D8E-C07B-5F4FE1C72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0ABDC-A644-C230-91BB-AAC40031C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E19F29-3D17-A7B5-89B7-E79FB62D29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3185740" y="2300034"/>
            <a:ext cx="6986097" cy="36610544"/>
          </a:xfrm>
        </p:spPr>
        <p:txBody>
          <a:bodyPr vert="eaVert"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97C68-1902-2B57-F253-97E5D62E1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27451" y="2300034"/>
            <a:ext cx="20553299" cy="36610544"/>
          </a:xfrm>
        </p:spPr>
        <p:txBody>
          <a:bodyPr vert="eaVert"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D7D41-AEE4-47A7-7511-0BF73C91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BE9EBF-6749-32E9-3788-21A762523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24D10-F657-DAA4-C96D-2BA70B91E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25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04DFE-339E-F4F7-DDDA-EAB779DE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EB2CD-E4A6-1E79-1CD6-3FD2CA46E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82021-A8FD-D79A-A4E4-0C91A3EE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82A46-CDC8-194F-4E7C-0B14A144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7A65E-3F56-6975-F61C-92AACF515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81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9921-3C6A-860C-D0FF-7F47FB0F2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0577" y="10770166"/>
            <a:ext cx="27944386" cy="17970262"/>
          </a:xfrm>
        </p:spPr>
        <p:txBody>
          <a:bodyPr anchor="b"/>
          <a:lstStyle>
            <a:lvl1pPr>
              <a:defRPr sz="21260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608A1-D50D-117E-B355-FD7C023CD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0577" y="28910433"/>
            <a:ext cx="27944386" cy="9450137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>
                    <a:tint val="82000"/>
                  </a:schemeClr>
                </a:solidFill>
              </a:defRPr>
            </a:lvl1pPr>
            <a:lvl2pPr marL="1620042" indent="0">
              <a:buNone/>
              <a:defRPr sz="7087">
                <a:solidFill>
                  <a:schemeClr val="tx1">
                    <a:tint val="82000"/>
                  </a:schemeClr>
                </a:solidFill>
              </a:defRPr>
            </a:lvl2pPr>
            <a:lvl3pPr marL="3240085" indent="0">
              <a:buNone/>
              <a:defRPr sz="6378">
                <a:solidFill>
                  <a:schemeClr val="tx1">
                    <a:tint val="82000"/>
                  </a:schemeClr>
                </a:solidFill>
              </a:defRPr>
            </a:lvl3pPr>
            <a:lvl4pPr marL="4860127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4pPr>
            <a:lvl5pPr marL="6480170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5pPr>
            <a:lvl6pPr marL="8100212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6pPr>
            <a:lvl7pPr marL="9720255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7pPr>
            <a:lvl8pPr marL="11340297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8pPr>
            <a:lvl9pPr marL="12960340" indent="0">
              <a:buNone/>
              <a:defRPr sz="5669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DF8CC-1F09-F21A-C989-D3BA6D16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8CDF8-43C3-B73A-35E4-30FEA158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FDF17-908B-4D6E-9E1A-4928C8DE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53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B6EC3-9335-5CBE-D544-75EBFA859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2A835-A821-FD55-25C0-91E220D47B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7452" y="11500170"/>
            <a:ext cx="13769697" cy="2741040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0EB81C-C4F2-3DAA-3AAD-780B008A6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83344-CAA4-F4DD-1868-335F0566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C54515-CD2C-5AB4-2677-7184B3B32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31272-6081-BA59-7722-65B636866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41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4651-ACAF-1257-2BEA-D1CE96F4A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671" y="2300037"/>
            <a:ext cx="27944386" cy="8350127"/>
          </a:xfrm>
        </p:spPr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E2CFBB-91E2-2A09-16B6-1C75676E3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31673" y="10590160"/>
            <a:ext cx="13706416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20042" indent="0">
              <a:buNone/>
              <a:defRPr sz="7087" b="1"/>
            </a:lvl2pPr>
            <a:lvl3pPr marL="3240085" indent="0">
              <a:buNone/>
              <a:defRPr sz="6378" b="1"/>
            </a:lvl3pPr>
            <a:lvl4pPr marL="4860127" indent="0">
              <a:buNone/>
              <a:defRPr sz="5669" b="1"/>
            </a:lvl4pPr>
            <a:lvl5pPr marL="6480170" indent="0">
              <a:buNone/>
              <a:defRPr sz="5669" b="1"/>
            </a:lvl5pPr>
            <a:lvl6pPr marL="8100212" indent="0">
              <a:buNone/>
              <a:defRPr sz="5669" b="1"/>
            </a:lvl6pPr>
            <a:lvl7pPr marL="9720255" indent="0">
              <a:buNone/>
              <a:defRPr sz="5669" b="1"/>
            </a:lvl7pPr>
            <a:lvl8pPr marL="11340297" indent="0">
              <a:buNone/>
              <a:defRPr sz="5669" b="1"/>
            </a:lvl8pPr>
            <a:lvl9pPr marL="12960340" indent="0">
              <a:buNone/>
              <a:defRPr sz="5669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23C52-8A72-8E4A-FE22-55878A358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31673" y="15780233"/>
            <a:ext cx="13706416" cy="23210346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2F6C6-C7D7-BEFF-678D-C711D88F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402140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20042" indent="0">
              <a:buNone/>
              <a:defRPr sz="7087" b="1"/>
            </a:lvl2pPr>
            <a:lvl3pPr marL="3240085" indent="0">
              <a:buNone/>
              <a:defRPr sz="6378" b="1"/>
            </a:lvl3pPr>
            <a:lvl4pPr marL="4860127" indent="0">
              <a:buNone/>
              <a:defRPr sz="5669" b="1"/>
            </a:lvl4pPr>
            <a:lvl5pPr marL="6480170" indent="0">
              <a:buNone/>
              <a:defRPr sz="5669" b="1"/>
            </a:lvl5pPr>
            <a:lvl6pPr marL="8100212" indent="0">
              <a:buNone/>
              <a:defRPr sz="5669" b="1"/>
            </a:lvl6pPr>
            <a:lvl7pPr marL="9720255" indent="0">
              <a:buNone/>
              <a:defRPr sz="5669" b="1"/>
            </a:lvl7pPr>
            <a:lvl8pPr marL="11340297" indent="0">
              <a:buNone/>
              <a:defRPr sz="5669" b="1"/>
            </a:lvl8pPr>
            <a:lvl9pPr marL="12960340" indent="0">
              <a:buNone/>
              <a:defRPr sz="5669" b="1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4ACD6E-D68D-516A-F8A1-A81CBF3FD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402140" y="15780233"/>
            <a:ext cx="13773917" cy="23210346"/>
          </a:xfrm>
        </p:spPr>
        <p:txBody>
          <a:bodyPr/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584FD-BECF-A4D9-09C4-59407ED6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54DFA8-1B99-4158-84A0-E7CB05FB8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862848-9970-3C27-B80F-7B6C5D756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43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54C5-BB51-9E4C-D56E-9AE5415DC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F4BD6-771E-181E-0877-A824FAC47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23BB7-7BEC-0889-1DED-1C4D99175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BEABD-E009-2B5C-C0E2-94CF2CB54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523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1FD75-5F0E-C5AE-BEE8-0789C28CD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76EB3-7E8E-9E96-A234-260F26A57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C6D91-5297-0C1B-A62E-20F5AF20E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4EF59-0FCB-3E4B-2AF4-8590C958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672" y="2880042"/>
            <a:ext cx="10449613" cy="10080149"/>
          </a:xfrm>
        </p:spPr>
        <p:txBody>
          <a:bodyPr anchor="b"/>
          <a:lstStyle>
            <a:lvl1pPr>
              <a:defRPr sz="11339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04B7-CEF1-98CE-031F-117C01A10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73918" y="6220095"/>
            <a:ext cx="16402140" cy="30700453"/>
          </a:xfrm>
        </p:spPr>
        <p:txBody>
          <a:bodyPr/>
          <a:lstStyle>
            <a:lvl1pPr>
              <a:defRPr sz="11339"/>
            </a:lvl1pPr>
            <a:lvl2pPr>
              <a:defRPr sz="9922"/>
            </a:lvl2pPr>
            <a:lvl3pPr>
              <a:defRPr sz="8504"/>
            </a:lvl3pPr>
            <a:lvl4pPr>
              <a:defRPr sz="7087"/>
            </a:lvl4pPr>
            <a:lvl5pPr>
              <a:defRPr sz="7087"/>
            </a:lvl5pPr>
            <a:lvl6pPr>
              <a:defRPr sz="7087"/>
            </a:lvl6pPr>
            <a:lvl7pPr>
              <a:defRPr sz="7087"/>
            </a:lvl7pPr>
            <a:lvl8pPr>
              <a:defRPr sz="7087"/>
            </a:lvl8pPr>
            <a:lvl9pPr>
              <a:defRPr sz="7087"/>
            </a:lvl9pPr>
          </a:lstStyle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A97373-0139-FC1A-A53A-7AE55B811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1672" y="12960192"/>
            <a:ext cx="10449613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20042" indent="0">
              <a:buNone/>
              <a:defRPr sz="4961"/>
            </a:lvl2pPr>
            <a:lvl3pPr marL="3240085" indent="0">
              <a:buNone/>
              <a:defRPr sz="4252"/>
            </a:lvl3pPr>
            <a:lvl4pPr marL="4860127" indent="0">
              <a:buNone/>
              <a:defRPr sz="3543"/>
            </a:lvl4pPr>
            <a:lvl5pPr marL="6480170" indent="0">
              <a:buNone/>
              <a:defRPr sz="3543"/>
            </a:lvl5pPr>
            <a:lvl6pPr marL="8100212" indent="0">
              <a:buNone/>
              <a:defRPr sz="3543"/>
            </a:lvl6pPr>
            <a:lvl7pPr marL="9720255" indent="0">
              <a:buNone/>
              <a:defRPr sz="3543"/>
            </a:lvl7pPr>
            <a:lvl8pPr marL="11340297" indent="0">
              <a:buNone/>
              <a:defRPr sz="3543"/>
            </a:lvl8pPr>
            <a:lvl9pPr marL="12960340" indent="0">
              <a:buNone/>
              <a:defRPr sz="3543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1A467-64D9-463B-49D6-AB007826E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F923B7-8171-6879-E310-ECE006958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6A71B-B25E-EB85-9F2B-A85F84D0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435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165D-2705-D661-0DF8-43A5F9AAF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672" y="2880042"/>
            <a:ext cx="10449613" cy="10080149"/>
          </a:xfrm>
        </p:spPr>
        <p:txBody>
          <a:bodyPr anchor="b"/>
          <a:lstStyle>
            <a:lvl1pPr>
              <a:defRPr sz="11339"/>
            </a:lvl1pPr>
          </a:lstStyle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AFB723-9443-9274-1747-6C17EB08C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773918" y="6220095"/>
            <a:ext cx="16402140" cy="30700453"/>
          </a:xfrm>
        </p:spPr>
        <p:txBody>
          <a:bodyPr/>
          <a:lstStyle>
            <a:lvl1pPr marL="0" indent="0">
              <a:buNone/>
              <a:defRPr sz="11339"/>
            </a:lvl1pPr>
            <a:lvl2pPr marL="1620042" indent="0">
              <a:buNone/>
              <a:defRPr sz="9922"/>
            </a:lvl2pPr>
            <a:lvl3pPr marL="3240085" indent="0">
              <a:buNone/>
              <a:defRPr sz="8504"/>
            </a:lvl3pPr>
            <a:lvl4pPr marL="4860127" indent="0">
              <a:buNone/>
              <a:defRPr sz="7087"/>
            </a:lvl4pPr>
            <a:lvl5pPr marL="6480170" indent="0">
              <a:buNone/>
              <a:defRPr sz="7087"/>
            </a:lvl5pPr>
            <a:lvl6pPr marL="8100212" indent="0">
              <a:buNone/>
              <a:defRPr sz="7087"/>
            </a:lvl6pPr>
            <a:lvl7pPr marL="9720255" indent="0">
              <a:buNone/>
              <a:defRPr sz="7087"/>
            </a:lvl7pPr>
            <a:lvl8pPr marL="11340297" indent="0">
              <a:buNone/>
              <a:defRPr sz="7087"/>
            </a:lvl8pPr>
            <a:lvl9pPr marL="12960340" indent="0">
              <a:buNone/>
              <a:defRPr sz="7087"/>
            </a:lvl9pPr>
          </a:lstStyle>
          <a:p>
            <a:endParaRPr lang="zh-CN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8D5FA6-FE8A-4E23-3A47-6451BF343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1672" y="12960192"/>
            <a:ext cx="10449613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20042" indent="0">
              <a:buNone/>
              <a:defRPr sz="4961"/>
            </a:lvl2pPr>
            <a:lvl3pPr marL="3240085" indent="0">
              <a:buNone/>
              <a:defRPr sz="4252"/>
            </a:lvl3pPr>
            <a:lvl4pPr marL="4860127" indent="0">
              <a:buNone/>
              <a:defRPr sz="3543"/>
            </a:lvl4pPr>
            <a:lvl5pPr marL="6480170" indent="0">
              <a:buNone/>
              <a:defRPr sz="3543"/>
            </a:lvl5pPr>
            <a:lvl6pPr marL="8100212" indent="0">
              <a:buNone/>
              <a:defRPr sz="3543"/>
            </a:lvl6pPr>
            <a:lvl7pPr marL="9720255" indent="0">
              <a:buNone/>
              <a:defRPr sz="3543"/>
            </a:lvl7pPr>
            <a:lvl8pPr marL="11340297" indent="0">
              <a:buNone/>
              <a:defRPr sz="3543"/>
            </a:lvl8pPr>
            <a:lvl9pPr marL="12960340" indent="0">
              <a:buNone/>
              <a:defRPr sz="3543"/>
            </a:lvl9pPr>
          </a:lstStyle>
          <a:p>
            <a:pPr lvl="0"/>
            <a:r>
              <a:rPr lang="en-GB" altLang="zh-CN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5F7F1-B18C-7972-29BA-65194939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ECE61-D4B4-BDC5-257F-935F6446E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6B8498-1B94-3733-0C6F-128F13FAF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06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FC76F-8D65-5368-3B7B-19532111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451" y="2300037"/>
            <a:ext cx="27944386" cy="83501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AF1D-545D-72B5-4FC8-FB19B0B05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altLang="zh-CN"/>
              <a:t>Click to edit Master text styles</a:t>
            </a:r>
          </a:p>
          <a:p>
            <a:pPr lvl="1"/>
            <a:r>
              <a:rPr lang="en-GB" altLang="zh-CN"/>
              <a:t>Second level</a:t>
            </a:r>
          </a:p>
          <a:p>
            <a:pPr lvl="2"/>
            <a:r>
              <a:rPr lang="en-GB" altLang="zh-CN"/>
              <a:t>Third level</a:t>
            </a:r>
          </a:p>
          <a:p>
            <a:pPr lvl="3"/>
            <a:r>
              <a:rPr lang="en-GB" altLang="zh-CN"/>
              <a:t>Fourth level</a:t>
            </a:r>
          </a:p>
          <a:p>
            <a:pPr lvl="4"/>
            <a:r>
              <a:rPr lang="en-GB" altLang="zh-CN"/>
              <a:t>Fifth level</a:t>
            </a:r>
            <a:endParaRPr lang="zh-C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8E40BF-82B4-9646-400B-BF7F02872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7451" y="40040594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69717B-9770-43B9-9CCA-54D6AA7FF899}" type="datetimeFigureOut">
              <a:rPr lang="zh-CN" altLang="en-US" smtClean="0"/>
              <a:t>2024/4/10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92924-00A9-65E5-03CC-64DFFB961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732265" y="40040594"/>
            <a:ext cx="10934759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2B88D-AE50-844E-4015-393227E3FA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81997" y="40040594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927498-F8FF-48EC-B839-1862D29DEDF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7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3240085" rtl="0" eaLnBrk="1" latinLnBrk="0" hangingPunct="1">
        <a:lnSpc>
          <a:spcPct val="90000"/>
        </a:lnSpc>
        <a:spcBef>
          <a:spcPct val="0"/>
        </a:spcBef>
        <a:buNone/>
        <a:defRPr sz="155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0021" indent="-810021" algn="l" defTabSz="3240085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2" kern="1200">
          <a:solidFill>
            <a:schemeClr val="tx1"/>
          </a:solidFill>
          <a:latin typeface="+mn-lt"/>
          <a:ea typeface="+mn-ea"/>
          <a:cs typeface="+mn-cs"/>
        </a:defRPr>
      </a:lvl1pPr>
      <a:lvl2pPr marL="2430064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50106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7" kern="1200">
          <a:solidFill>
            <a:schemeClr val="tx1"/>
          </a:solidFill>
          <a:latin typeface="+mn-lt"/>
          <a:ea typeface="+mn-ea"/>
          <a:cs typeface="+mn-cs"/>
        </a:defRPr>
      </a:lvl3pPr>
      <a:lvl4pPr marL="5670149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90191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10234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30276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50319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70361" indent="-810021" algn="l" defTabSz="3240085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20042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40085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60127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80170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100212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20255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40297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60340" algn="l" defTabSz="3240085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617B3-A2EF-A573-38FC-5053114CE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0" y="4201790"/>
            <a:ext cx="20162044" cy="2749453"/>
          </a:xfrm>
        </p:spPr>
        <p:txBody>
          <a:bodyPr anchor="ctr">
            <a:noAutofit/>
          </a:bodyPr>
          <a:lstStyle/>
          <a:p>
            <a:r>
              <a:rPr lang="en-US" altLang="zh-CN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Guidelines for Preparing Your Poster Presentation: Feel Free to Adapt</a:t>
            </a:r>
            <a:endParaRPr lang="zh-CN" alt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AE14CC-0E67-C00E-F0D9-5A468394D584}"/>
              </a:ext>
            </a:extLst>
          </p:cNvPr>
          <p:cNvSpPr txBox="1"/>
          <p:nvPr/>
        </p:nvSpPr>
        <p:spPr>
          <a:xfrm>
            <a:off x="1569244" y="7431582"/>
            <a:ext cx="29260800" cy="2501505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algn="ctr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A, Author B, Author C</a:t>
            </a:r>
          </a:p>
          <a:p>
            <a:pPr algn="ctr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A’s affiliation X</a:t>
            </a:r>
          </a:p>
          <a:p>
            <a:pPr algn="ctr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B’s affiliation Y</a:t>
            </a:r>
          </a:p>
          <a:p>
            <a:pPr algn="ctr"/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Author </a:t>
            </a:r>
            <a:r>
              <a:rPr lang="en-US" altLang="zh-CN" sz="3600">
                <a:latin typeface="Times New Roman" panose="02020603050405020304" pitchFamily="18" charset="0"/>
                <a:cs typeface="Times New Roman" panose="02020603050405020304" pitchFamily="18" charset="0"/>
              </a:rPr>
              <a:t>C’s affiliation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endParaRPr lang="en-US" altLang="zh-CN" sz="3600" dirty="0"/>
          </a:p>
          <a:p>
            <a:pPr algn="ctr"/>
            <a:endParaRPr lang="zh-CN" altLang="en-US" sz="36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78FB50-4D11-FDB1-F22A-8B9590A5316A}"/>
              </a:ext>
            </a:extLst>
          </p:cNvPr>
          <p:cNvGrpSpPr/>
          <p:nvPr/>
        </p:nvGrpSpPr>
        <p:grpSpPr>
          <a:xfrm>
            <a:off x="1544113" y="10521949"/>
            <a:ext cx="13716000" cy="4647111"/>
            <a:chOff x="2067951" y="17146090"/>
            <a:chExt cx="13716000" cy="464711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03F9D7-DCFF-18F5-EDBD-7AD20FA97D90}"/>
                </a:ext>
              </a:extLst>
            </p:cNvPr>
            <p:cNvSpPr txBox="1"/>
            <p:nvPr/>
          </p:nvSpPr>
          <p:spPr>
            <a:xfrm>
              <a:off x="2067951" y="17146090"/>
              <a:ext cx="13716000" cy="10972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lIns="274320" tIns="182880" bIns="182880" rtlCol="0" anchor="ctr">
              <a:no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+mj-lt"/>
                </a:rPr>
                <a:t>Abstract</a:t>
              </a:r>
              <a:endParaRPr lang="zh-CN" altLang="en-US" sz="4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E81C93-198C-4F76-9D98-79CF2B860AD8}"/>
                </a:ext>
              </a:extLst>
            </p:cNvPr>
            <p:cNvSpPr/>
            <p:nvPr/>
          </p:nvSpPr>
          <p:spPr bwMode="auto">
            <a:xfrm>
              <a:off x="2067951" y="18243371"/>
              <a:ext cx="13716000" cy="354983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0" rIns="274320" bIns="457200" numCol="1" rtlCol="0" anchor="t" anchorCtr="0" compatLnSpc="1">
              <a:prstTxWarp prst="textNoShape">
                <a:avLst/>
              </a:prstTxWarp>
            </a:bodyPr>
            <a:lstStyle/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 brief overview of the study's purpose, methods, key findings, and conclusions.</a:t>
              </a:r>
            </a:p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It should provide a quick understanding of your work for those who may not have time to read the entire poster.</a:t>
              </a:r>
              <a:endParaRPr lang="en-US" sz="3600" dirty="0">
                <a:latin typeface="Arial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2D2DA27-1870-9489-B66D-D704EB5D90CC}"/>
              </a:ext>
            </a:extLst>
          </p:cNvPr>
          <p:cNvGrpSpPr/>
          <p:nvPr/>
        </p:nvGrpSpPr>
        <p:grpSpPr>
          <a:xfrm>
            <a:off x="1544113" y="16500848"/>
            <a:ext cx="13716000" cy="4990495"/>
            <a:chOff x="2067951" y="17146090"/>
            <a:chExt cx="13716000" cy="49904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8B136D-E0EE-917F-BD65-72AC603F1B46}"/>
                </a:ext>
              </a:extLst>
            </p:cNvPr>
            <p:cNvSpPr txBox="1"/>
            <p:nvPr/>
          </p:nvSpPr>
          <p:spPr>
            <a:xfrm>
              <a:off x="2067951" y="17146090"/>
              <a:ext cx="13716000" cy="10972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lIns="274320" tIns="182880" bIns="182880" rtlCol="0" anchor="ctr">
              <a:no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+mj-lt"/>
                </a:rPr>
                <a:t>Introduction</a:t>
              </a:r>
              <a:endParaRPr lang="zh-CN" altLang="en-US" sz="4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A9BF9F-A249-A068-D2BA-4AA209448F5F}"/>
                </a:ext>
              </a:extLst>
            </p:cNvPr>
            <p:cNvSpPr/>
            <p:nvPr/>
          </p:nvSpPr>
          <p:spPr bwMode="auto">
            <a:xfrm>
              <a:off x="2067951" y="18243371"/>
              <a:ext cx="13716000" cy="389321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0" rIns="274320" bIns="457200" numCol="1" rtlCol="0" anchor="t" anchorCtr="0" compatLnSpc="1">
              <a:prstTxWarp prst="textNoShape">
                <a:avLst/>
              </a:prstTxWarp>
            </a:bodyPr>
            <a:lstStyle/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A concise explanation of the research problem or question, its significance, and any relevant background information or context.</a:t>
              </a:r>
            </a:p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This section sets the stage for understanding the study's objectives.</a:t>
              </a:r>
              <a:endParaRPr lang="en-US" sz="3600" dirty="0">
                <a:latin typeface="Arial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BC2239D-7154-C62C-2AE9-A3914440E565}"/>
              </a:ext>
            </a:extLst>
          </p:cNvPr>
          <p:cNvSpPr txBox="1"/>
          <p:nvPr/>
        </p:nvSpPr>
        <p:spPr>
          <a:xfrm>
            <a:off x="1544113" y="22698473"/>
            <a:ext cx="13716000" cy="10972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274320" tIns="182880" bIns="182880" rtlCol="0" anchor="ctr">
            <a:no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Materials and Methods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CAE1B0-446A-485A-7CFD-9A9BDD665559}"/>
              </a:ext>
            </a:extLst>
          </p:cNvPr>
          <p:cNvSpPr/>
          <p:nvPr/>
        </p:nvSpPr>
        <p:spPr bwMode="auto">
          <a:xfrm>
            <a:off x="1544113" y="23795752"/>
            <a:ext cx="13716000" cy="911407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0" rIns="274320" bIns="457200" numCol="1" rtlCol="0" anchor="t" anchorCtr="0" compatLnSpc="1">
            <a:prstTxWarp prst="textNoShape">
              <a:avLst/>
            </a:prstTxWarp>
          </a:bodyPr>
          <a:lstStyle/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Describe the research design, participants (if applicable), data collection methods, instruments, procedures, and statistical analyses used.</a:t>
            </a:r>
          </a:p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This section should be detailed enough for others to understand and replicate your study, but concise enough to avoid overwhelming the viewer.</a:t>
            </a:r>
          </a:p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" pitchFamily="34" charset="0"/>
            </a:endParaRPr>
          </a:p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670CF8-BDC5-DB50-43A5-72684DEFAAA8}"/>
              </a:ext>
            </a:extLst>
          </p:cNvPr>
          <p:cNvSpPr txBox="1"/>
          <p:nvPr/>
        </p:nvSpPr>
        <p:spPr>
          <a:xfrm>
            <a:off x="1569244" y="33725944"/>
            <a:ext cx="13716000" cy="109728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wrap="square" lIns="274320" tIns="182880" bIns="182880" rtlCol="0" anchor="ctr">
            <a:noAutofit/>
          </a:bodyPr>
          <a:lstStyle/>
          <a:p>
            <a:r>
              <a:rPr lang="en-US" altLang="zh-CN" sz="4800" dirty="0">
                <a:solidFill>
                  <a:schemeClr val="bg1"/>
                </a:solidFill>
                <a:latin typeface="+mj-lt"/>
              </a:rPr>
              <a:t>Results</a:t>
            </a:r>
            <a:endParaRPr lang="zh-CN" altLang="en-US" sz="4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FBB4FB1-78C5-5A6F-DB5B-837F20A983F5}"/>
              </a:ext>
            </a:extLst>
          </p:cNvPr>
          <p:cNvSpPr/>
          <p:nvPr/>
        </p:nvSpPr>
        <p:spPr bwMode="auto">
          <a:xfrm>
            <a:off x="1544113" y="34823224"/>
            <a:ext cx="13716000" cy="636306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0" rIns="274320" bIns="457200" numCol="1" rtlCol="0" anchor="t" anchorCtr="0" compatLnSpc="1">
            <a:prstTxWarp prst="textNoShape">
              <a:avLst/>
            </a:prstTxWarp>
          </a:bodyPr>
          <a:lstStyle/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Present your key findings using visual aids such as graphs, tables, diagrams, images, or other relevant illustrations.</a:t>
            </a:r>
          </a:p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These visuals should be clear, self-explanatory, and appropriately labeled.</a:t>
            </a:r>
          </a:p>
          <a:p>
            <a:pPr marL="1143000" lvl="1" indent="-685800" defTabSz="43894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Include only the most important and relevant results that support your conclusions and avoid overwhelming the viewer with excessive data.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40992BC-30DC-6A61-06F4-F515B94E4DBB}"/>
              </a:ext>
            </a:extLst>
          </p:cNvPr>
          <p:cNvGrpSpPr/>
          <p:nvPr/>
        </p:nvGrpSpPr>
        <p:grpSpPr>
          <a:xfrm>
            <a:off x="16558022" y="18637314"/>
            <a:ext cx="13716000" cy="6241758"/>
            <a:chOff x="2067951" y="17146090"/>
            <a:chExt cx="13716000" cy="624175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D58EA9-9937-F722-BDA0-0EA21F6FECCB}"/>
                </a:ext>
              </a:extLst>
            </p:cNvPr>
            <p:cNvSpPr txBox="1"/>
            <p:nvPr/>
          </p:nvSpPr>
          <p:spPr>
            <a:xfrm>
              <a:off x="2067951" y="17146090"/>
              <a:ext cx="13716000" cy="10972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lIns="274320" tIns="182880" bIns="182880" rtlCol="0" anchor="ctr">
              <a:no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+mj-lt"/>
                </a:rPr>
                <a:t>Conclusions</a:t>
              </a:r>
              <a:endParaRPr lang="zh-CN" altLang="en-US" sz="4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462B76-730F-DC1B-10C7-679701CE18DE}"/>
                </a:ext>
              </a:extLst>
            </p:cNvPr>
            <p:cNvSpPr/>
            <p:nvPr/>
          </p:nvSpPr>
          <p:spPr bwMode="auto">
            <a:xfrm>
              <a:off x="2067951" y="18243370"/>
              <a:ext cx="13716000" cy="514447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0" rIns="274320" bIns="457200" numCol="1" rtlCol="0" anchor="t" anchorCtr="0" compatLnSpc="1">
              <a:prstTxWarp prst="textNoShape">
                <a:avLst/>
              </a:prstTxWarp>
            </a:bodyPr>
            <a:lstStyle/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Summarize the main outcomes of your study, interpret their significance, and relate them back to the research question or hypothesis.</a:t>
              </a:r>
            </a:p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Discuss any implications, limitations, future directions, or practical applications of your findings.</a:t>
              </a:r>
            </a:p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This section should clearly convey the "take-home message" of your research.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4B9333-522B-7F7A-D777-CD7BA314A05B}"/>
              </a:ext>
            </a:extLst>
          </p:cNvPr>
          <p:cNvGrpSpPr/>
          <p:nvPr/>
        </p:nvGrpSpPr>
        <p:grpSpPr>
          <a:xfrm>
            <a:off x="16558022" y="25983788"/>
            <a:ext cx="13716000" cy="4654340"/>
            <a:chOff x="2067951" y="17146090"/>
            <a:chExt cx="13716000" cy="465434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F3D0D8-0CAB-6E5C-0048-3C7D50915120}"/>
                </a:ext>
              </a:extLst>
            </p:cNvPr>
            <p:cNvSpPr txBox="1"/>
            <p:nvPr/>
          </p:nvSpPr>
          <p:spPr>
            <a:xfrm>
              <a:off x="2067951" y="17146090"/>
              <a:ext cx="13716000" cy="10972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lIns="274320" tIns="182880" bIns="182880" rtlCol="0" anchor="ctr">
              <a:no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+mj-lt"/>
                </a:rPr>
                <a:t>References</a:t>
              </a:r>
              <a:endParaRPr lang="zh-CN" altLang="en-US" sz="4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49A8AC-9B70-C1DB-22F8-56EE144F7553}"/>
                </a:ext>
              </a:extLst>
            </p:cNvPr>
            <p:cNvSpPr/>
            <p:nvPr/>
          </p:nvSpPr>
          <p:spPr bwMode="auto">
            <a:xfrm>
              <a:off x="2067951" y="18243370"/>
              <a:ext cx="13716000" cy="35570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0" rIns="274320" bIns="457200" numCol="1" rtlCol="0" anchor="t" anchorCtr="0" compatLnSpc="1">
              <a:prstTxWarp prst="textNoShape">
                <a:avLst/>
              </a:prstTxWarp>
            </a:bodyPr>
            <a:lstStyle/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List the sources cited in your poster using a recognized citation style (e.g., APA, MLA, Chicago).</a:t>
              </a:r>
            </a:p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This demonstrates the academic foundation of your work and allows interested viewers to access further information.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C8FC08-3802-55F7-DEBD-D11A26B56180}"/>
              </a:ext>
            </a:extLst>
          </p:cNvPr>
          <p:cNvGrpSpPr/>
          <p:nvPr/>
        </p:nvGrpSpPr>
        <p:grpSpPr>
          <a:xfrm>
            <a:off x="16558022" y="31646484"/>
            <a:ext cx="13716000" cy="4654340"/>
            <a:chOff x="2067951" y="17146090"/>
            <a:chExt cx="13716000" cy="465434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3113005-8542-8A16-2925-C13061283926}"/>
                </a:ext>
              </a:extLst>
            </p:cNvPr>
            <p:cNvSpPr txBox="1"/>
            <p:nvPr/>
          </p:nvSpPr>
          <p:spPr>
            <a:xfrm>
              <a:off x="2067951" y="17146090"/>
              <a:ext cx="13716000" cy="10972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lIns="274320" tIns="182880" bIns="182880" rtlCol="0" anchor="ctr">
              <a:no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+mj-lt"/>
                </a:rPr>
                <a:t>Acknowledgments</a:t>
              </a:r>
              <a:endParaRPr lang="zh-CN" altLang="en-US" sz="4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872C9C0-E7CD-CB58-8F26-F43C1A9054BE}"/>
                </a:ext>
              </a:extLst>
            </p:cNvPr>
            <p:cNvSpPr/>
            <p:nvPr/>
          </p:nvSpPr>
          <p:spPr bwMode="auto">
            <a:xfrm>
              <a:off x="2067951" y="18243370"/>
              <a:ext cx="13716000" cy="35570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0" rIns="274320" bIns="457200" numCol="1" rtlCol="0" anchor="t" anchorCtr="0" compatLnSpc="1">
              <a:prstTxWarp prst="textNoShape">
                <a:avLst/>
              </a:prstTxWarp>
            </a:bodyPr>
            <a:lstStyle/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Recognize any funding sources, collaborators, advisors, or institutions that contributed to your research.</a:t>
              </a:r>
            </a:p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This is an opportunity to express gratitude and acknowledge support.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145D17-400A-7B6E-F38C-A17C7DE41630}"/>
              </a:ext>
            </a:extLst>
          </p:cNvPr>
          <p:cNvGrpSpPr/>
          <p:nvPr/>
        </p:nvGrpSpPr>
        <p:grpSpPr>
          <a:xfrm>
            <a:off x="16558022" y="37339554"/>
            <a:ext cx="13716000" cy="3846734"/>
            <a:chOff x="2067951" y="17146090"/>
            <a:chExt cx="13716000" cy="3846734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9859EF5-5EB2-49C2-E169-DD8657022C8B}"/>
                </a:ext>
              </a:extLst>
            </p:cNvPr>
            <p:cNvSpPr txBox="1"/>
            <p:nvPr/>
          </p:nvSpPr>
          <p:spPr>
            <a:xfrm>
              <a:off x="2067951" y="17146090"/>
              <a:ext cx="13716000" cy="109728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txBody>
            <a:bodyPr wrap="square" lIns="274320" tIns="182880" bIns="182880" rtlCol="0" anchor="ctr">
              <a:noAutofit/>
            </a:bodyPr>
            <a:lstStyle/>
            <a:p>
              <a:r>
                <a:rPr lang="en-US" altLang="zh-CN" sz="4800" dirty="0">
                  <a:solidFill>
                    <a:schemeClr val="bg1"/>
                  </a:solidFill>
                  <a:latin typeface="+mj-lt"/>
                </a:rPr>
                <a:t>Contact Information</a:t>
              </a:r>
              <a:endParaRPr lang="zh-CN" altLang="en-US" sz="4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793B381-C4CA-31F1-8F8E-1199716F55DD}"/>
                </a:ext>
              </a:extLst>
            </p:cNvPr>
            <p:cNvSpPr/>
            <p:nvPr/>
          </p:nvSpPr>
          <p:spPr bwMode="auto">
            <a:xfrm>
              <a:off x="2067951" y="18243370"/>
              <a:ext cx="13716000" cy="27494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0" rIns="274320" bIns="457200" numCol="1" rtlCol="0" anchor="t" anchorCtr="0" compatLnSpc="1">
              <a:prstTxWarp prst="textNoShape">
                <a:avLst/>
              </a:prstTxWarp>
            </a:bodyPr>
            <a:lstStyle/>
            <a:p>
              <a:pPr marL="1143000" lvl="1" indent="-685800" defTabSz="4389438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kumimoji="0" 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Provide your name, email address, and/or other relevant contact details so that interested viewers can reach out to you for further discussion or follow-up questions.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2516BE68-6C32-740A-1A80-1008ABEC5990}"/>
              </a:ext>
            </a:extLst>
          </p:cNvPr>
          <p:cNvSpPr/>
          <p:nvPr/>
        </p:nvSpPr>
        <p:spPr>
          <a:xfrm>
            <a:off x="0" y="42781938"/>
            <a:ext cx="32399288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82B9193-5C56-45B6-B1E5-4032D2036094}"/>
              </a:ext>
            </a:extLst>
          </p:cNvPr>
          <p:cNvSpPr/>
          <p:nvPr/>
        </p:nvSpPr>
        <p:spPr bwMode="auto">
          <a:xfrm>
            <a:off x="16558022" y="10478661"/>
            <a:ext cx="13716000" cy="74174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0" rIns="274320" bIns="457200" numCol="1" rtlCol="0" anchor="t" anchorCtr="0" compatLnSpc="1">
            <a:prstTxWarp prst="textNoShape">
              <a:avLst/>
            </a:prstTxWarp>
          </a:bodyPr>
          <a:lstStyle/>
          <a:p>
            <a:pPr marL="457200" lvl="1" defTabSz="4389438">
              <a:spcBef>
                <a:spcPts val="600"/>
              </a:spcBef>
              <a:spcAft>
                <a:spcPts val="600"/>
              </a:spcAft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A205F9E-6B7A-491B-AD94-54D7ACE6D4B0}"/>
              </a:ext>
            </a:extLst>
          </p:cNvPr>
          <p:cNvSpPr/>
          <p:nvPr/>
        </p:nvSpPr>
        <p:spPr>
          <a:xfrm>
            <a:off x="2686284" y="4310946"/>
            <a:ext cx="2692960" cy="27494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logo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1E72AC9-9ADF-4039-AB81-B65A1597D5E0}"/>
              </a:ext>
            </a:extLst>
          </p:cNvPr>
          <p:cNvSpPr/>
          <p:nvPr/>
        </p:nvSpPr>
        <p:spPr>
          <a:xfrm>
            <a:off x="27388064" y="4329954"/>
            <a:ext cx="2692960" cy="2749453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2C2B8-C209-4496-83D2-9722D566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693" y="28008528"/>
            <a:ext cx="9597514" cy="433516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2495BA9E-4F75-4FC8-B004-41FF685E962B}"/>
              </a:ext>
            </a:extLst>
          </p:cNvPr>
          <p:cNvSpPr txBox="1"/>
          <p:nvPr/>
        </p:nvSpPr>
        <p:spPr>
          <a:xfrm>
            <a:off x="10554813" y="31530484"/>
            <a:ext cx="41466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Example formula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EE907C-34F2-47DE-A25E-0DE8B845A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48"/>
          <a:stretch/>
        </p:blipFill>
        <p:spPr>
          <a:xfrm>
            <a:off x="16920875" y="10773758"/>
            <a:ext cx="9442873" cy="6546689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A2D8F56-70A4-42FD-8964-7B1E62670739}"/>
              </a:ext>
            </a:extLst>
          </p:cNvPr>
          <p:cNvSpPr txBox="1"/>
          <p:nvPr/>
        </p:nvSpPr>
        <p:spPr>
          <a:xfrm>
            <a:off x="26510728" y="16425992"/>
            <a:ext cx="36163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Example Figure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963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IC2024">
      <a:dk1>
        <a:srgbClr val="002143"/>
      </a:dk1>
      <a:lt1>
        <a:sysClr val="window" lastClr="FFFFFF"/>
      </a:lt1>
      <a:dk2>
        <a:srgbClr val="00549A"/>
      </a:dk2>
      <a:lt2>
        <a:srgbClr val="E8E8E8"/>
      </a:lt2>
      <a:accent1>
        <a:srgbClr val="0BEDFF"/>
      </a:accent1>
      <a:accent2>
        <a:srgbClr val="B20017"/>
      </a:accent2>
      <a:accent3>
        <a:srgbClr val="C1B200"/>
      </a:accent3>
      <a:accent4>
        <a:srgbClr val="2CA200"/>
      </a:accent4>
      <a:accent5>
        <a:srgbClr val="00549A"/>
      </a:accent5>
      <a:accent6>
        <a:srgbClr val="9D0084"/>
      </a:accent6>
      <a:hlink>
        <a:srgbClr val="00089A"/>
      </a:hlink>
      <a:folHlink>
        <a:srgbClr val="009A71"/>
      </a:folHlink>
    </a:clrScheme>
    <a:fontScheme name="HIC2024">
      <a:majorFont>
        <a:latin typeface="Arial Black"/>
        <a:ea typeface="黑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371</Words>
  <Application>Microsoft Office PowerPoint</Application>
  <PresentationFormat>Custom</PresentationFormat>
  <Paragraphs>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Arial Black</vt:lpstr>
      <vt:lpstr>Times New Roman</vt:lpstr>
      <vt:lpstr>Office Theme</vt:lpstr>
      <vt:lpstr>Guidelines for Preparing Your Poster Presentation: Feel Free to Adapt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Authors’ information</dc:title>
  <dc:creator>祯 毕</dc:creator>
  <cp:lastModifiedBy>He Xin</cp:lastModifiedBy>
  <cp:revision>7</cp:revision>
  <cp:lastPrinted>2024-04-10T08:54:54Z</cp:lastPrinted>
  <dcterms:created xsi:type="dcterms:W3CDTF">2024-04-09T02:19:24Z</dcterms:created>
  <dcterms:modified xsi:type="dcterms:W3CDTF">2024-04-10T09:00:58Z</dcterms:modified>
</cp:coreProperties>
</file>