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</p:sldIdLst>
  <p:sldSz cx="701992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A9EE"/>
    <a:srgbClr val="231F9C"/>
    <a:srgbClr val="AAC9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6"/>
  </p:normalViewPr>
  <p:slideViewPr>
    <p:cSldViewPr snapToGrid="0">
      <p:cViewPr varScale="1">
        <p:scale>
          <a:sx n="77" d="100"/>
          <a:sy n="77" d="100"/>
        </p:scale>
        <p:origin x="369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6495" y="1749795"/>
            <a:ext cx="5966936" cy="3722335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7491" y="5615678"/>
            <a:ext cx="5264944" cy="2581379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E1D8-8EE4-4B46-9E64-AC0D25FBCF4D}" type="datetimeFigureOut">
              <a:rPr kumimoji="1" lang="zh-CN" altLang="en-US" smtClean="0"/>
              <a:t>2024/4/9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32E3-1812-8C43-BEE5-54D62DADFB8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94839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E1D8-8EE4-4B46-9E64-AC0D25FBCF4D}" type="datetimeFigureOut">
              <a:rPr kumimoji="1" lang="zh-CN" altLang="en-US" smtClean="0"/>
              <a:t>2024/4/9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32E3-1812-8C43-BEE5-54D62DADFB8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61575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23634" y="569240"/>
            <a:ext cx="1513671" cy="906081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2620" y="569240"/>
            <a:ext cx="4453265" cy="90608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E1D8-8EE4-4B46-9E64-AC0D25FBCF4D}" type="datetimeFigureOut">
              <a:rPr kumimoji="1" lang="zh-CN" altLang="en-US" smtClean="0"/>
              <a:t>2024/4/9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32E3-1812-8C43-BEE5-54D62DADFB8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47060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E1D8-8EE4-4B46-9E64-AC0D25FBCF4D}" type="datetimeFigureOut">
              <a:rPr kumimoji="1" lang="zh-CN" altLang="en-US" smtClean="0"/>
              <a:t>2024/4/9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32E3-1812-8C43-BEE5-54D62DADFB8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78462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64" y="2665532"/>
            <a:ext cx="6054685" cy="4447496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964" y="7155103"/>
            <a:ext cx="6054685" cy="2338833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/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E1D8-8EE4-4B46-9E64-AC0D25FBCF4D}" type="datetimeFigureOut">
              <a:rPr kumimoji="1" lang="zh-CN" altLang="en-US" smtClean="0"/>
              <a:t>2024/4/9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32E3-1812-8C43-BEE5-54D62DADFB8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8243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620" y="2846200"/>
            <a:ext cx="2983468" cy="67838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53837" y="2846200"/>
            <a:ext cx="2983468" cy="67838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E1D8-8EE4-4B46-9E64-AC0D25FBCF4D}" type="datetimeFigureOut">
              <a:rPr kumimoji="1" lang="zh-CN" altLang="en-US" smtClean="0"/>
              <a:t>2024/4/9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32E3-1812-8C43-BEE5-54D62DADFB8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1194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534" y="569242"/>
            <a:ext cx="6054685" cy="20665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535" y="2620980"/>
            <a:ext cx="2969757" cy="1284502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535" y="3905482"/>
            <a:ext cx="2969757" cy="57443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53838" y="2620980"/>
            <a:ext cx="2984382" cy="1284502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53838" y="3905482"/>
            <a:ext cx="2984382" cy="57443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E1D8-8EE4-4B46-9E64-AC0D25FBCF4D}" type="datetimeFigureOut">
              <a:rPr kumimoji="1" lang="zh-CN" altLang="en-US" smtClean="0"/>
              <a:t>2024/4/9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32E3-1812-8C43-BEE5-54D62DADFB8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4859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E1D8-8EE4-4B46-9E64-AC0D25FBCF4D}" type="datetimeFigureOut">
              <a:rPr kumimoji="1" lang="zh-CN" altLang="en-US" smtClean="0"/>
              <a:t>2024/4/9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32E3-1812-8C43-BEE5-54D62DADFB8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78270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E1D8-8EE4-4B46-9E64-AC0D25FBCF4D}" type="datetimeFigureOut">
              <a:rPr kumimoji="1" lang="zh-CN" altLang="en-US" smtClean="0"/>
              <a:t>2024/4/9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32E3-1812-8C43-BEE5-54D62DADFB8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16143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534" y="712788"/>
            <a:ext cx="2264109" cy="2494756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4382" y="1539425"/>
            <a:ext cx="3553837" cy="759811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3534" y="3207544"/>
            <a:ext cx="2264109" cy="5942372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E1D8-8EE4-4B46-9E64-AC0D25FBCF4D}" type="datetimeFigureOut">
              <a:rPr kumimoji="1" lang="zh-CN" altLang="en-US" smtClean="0"/>
              <a:t>2024/4/9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32E3-1812-8C43-BEE5-54D62DADFB8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96449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534" y="712788"/>
            <a:ext cx="2264109" cy="2494756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84382" y="1539425"/>
            <a:ext cx="3553837" cy="7598117"/>
          </a:xfrm>
        </p:spPr>
        <p:txBody>
          <a:bodyPr anchor="t"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3534" y="3207544"/>
            <a:ext cx="2264109" cy="5942372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E1D8-8EE4-4B46-9E64-AC0D25FBCF4D}" type="datetimeFigureOut">
              <a:rPr kumimoji="1" lang="zh-CN" altLang="en-US" smtClean="0"/>
              <a:t>2024/4/9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32E3-1812-8C43-BEE5-54D62DADFB8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1709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2620" y="569242"/>
            <a:ext cx="6054685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620" y="2846200"/>
            <a:ext cx="6054685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2620" y="9909729"/>
            <a:ext cx="1579483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CE1D8-8EE4-4B46-9E64-AC0D25FBCF4D}" type="datetimeFigureOut">
              <a:rPr kumimoji="1" lang="zh-CN" altLang="en-US" smtClean="0"/>
              <a:t>2024/4/9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25350" y="9909729"/>
            <a:ext cx="2369225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57822" y="9909729"/>
            <a:ext cx="1579483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A32E3-1812-8C43-BEE5-54D62DADFB8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0848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背景图案&#10;&#10;描述已自动生成">
            <a:extLst>
              <a:ext uri="{FF2B5EF4-FFF2-40B4-BE49-F238E27FC236}">
                <a16:creationId xmlns:a16="http://schemas.microsoft.com/office/drawing/2014/main" id="{CC8F9E3C-5262-B150-4910-0FCD924BF6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15"/>
          <a:stretch/>
        </p:blipFill>
        <p:spPr>
          <a:xfrm>
            <a:off x="0" y="-1"/>
            <a:ext cx="7019925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53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58</TotalTime>
  <Words>0</Words>
  <Application>Microsoft Macintosh PowerPoint</Application>
  <PresentationFormat>自定义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M1108</dc:creator>
  <cp:lastModifiedBy>M1108</cp:lastModifiedBy>
  <cp:revision>25</cp:revision>
  <dcterms:created xsi:type="dcterms:W3CDTF">2023-03-30T08:08:11Z</dcterms:created>
  <dcterms:modified xsi:type="dcterms:W3CDTF">2024-04-09T13:00:42Z</dcterms:modified>
</cp:coreProperties>
</file>