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8722975" cy="33281938"/>
  <p:notesSz cx="6858000" cy="9144000"/>
  <p:defaultTextStyle>
    <a:defPPr>
      <a:defRPr lang="zh-CN"/>
    </a:defPPr>
    <a:lvl1pPr algn="l" defTabSz="2968625" rtl="0" eaLnBrk="0" fontAlgn="base" hangingPunct="0">
      <a:spcBef>
        <a:spcPct val="0"/>
      </a:spcBef>
      <a:spcAft>
        <a:spcPct val="0"/>
      </a:spcAft>
      <a:defRPr sz="5800" kern="1200">
        <a:solidFill>
          <a:schemeClr val="tx1"/>
        </a:solidFill>
        <a:latin typeface="Calibri" panose="020F0502020204030204" pitchFamily="34" charset="0"/>
        <a:ea typeface="宋体" panose="02010600030101010101" pitchFamily="2" charset="-122"/>
        <a:cs typeface="+mn-cs"/>
      </a:defRPr>
    </a:lvl1pPr>
    <a:lvl2pPr marL="1484313" indent="-730250" algn="l" defTabSz="2968625" rtl="0" eaLnBrk="0" fontAlgn="base" hangingPunct="0">
      <a:spcBef>
        <a:spcPct val="0"/>
      </a:spcBef>
      <a:spcAft>
        <a:spcPct val="0"/>
      </a:spcAft>
      <a:defRPr sz="5800" kern="1200">
        <a:solidFill>
          <a:schemeClr val="tx1"/>
        </a:solidFill>
        <a:latin typeface="Calibri" panose="020F0502020204030204" pitchFamily="34" charset="0"/>
        <a:ea typeface="宋体" panose="02010600030101010101" pitchFamily="2" charset="-122"/>
        <a:cs typeface="+mn-cs"/>
      </a:defRPr>
    </a:lvl2pPr>
    <a:lvl3pPr marL="2968625" indent="-1460500" algn="l" defTabSz="2968625" rtl="0" eaLnBrk="0" fontAlgn="base" hangingPunct="0">
      <a:spcBef>
        <a:spcPct val="0"/>
      </a:spcBef>
      <a:spcAft>
        <a:spcPct val="0"/>
      </a:spcAft>
      <a:defRPr sz="5800" kern="1200">
        <a:solidFill>
          <a:schemeClr val="tx1"/>
        </a:solidFill>
        <a:latin typeface="Calibri" panose="020F0502020204030204" pitchFamily="34" charset="0"/>
        <a:ea typeface="宋体" panose="02010600030101010101" pitchFamily="2" charset="-122"/>
        <a:cs typeface="+mn-cs"/>
      </a:defRPr>
    </a:lvl3pPr>
    <a:lvl4pPr marL="4454525" indent="-2192338" algn="l" defTabSz="2968625" rtl="0" eaLnBrk="0" fontAlgn="base" hangingPunct="0">
      <a:spcBef>
        <a:spcPct val="0"/>
      </a:spcBef>
      <a:spcAft>
        <a:spcPct val="0"/>
      </a:spcAft>
      <a:defRPr sz="5800" kern="1200">
        <a:solidFill>
          <a:schemeClr val="tx1"/>
        </a:solidFill>
        <a:latin typeface="Calibri" panose="020F0502020204030204" pitchFamily="34" charset="0"/>
        <a:ea typeface="宋体" panose="02010600030101010101" pitchFamily="2" charset="-122"/>
        <a:cs typeface="+mn-cs"/>
      </a:defRPr>
    </a:lvl4pPr>
    <a:lvl5pPr marL="5938838" indent="-2922588" algn="l" defTabSz="2968625" rtl="0" eaLnBrk="0" fontAlgn="base" hangingPunct="0">
      <a:spcBef>
        <a:spcPct val="0"/>
      </a:spcBef>
      <a:spcAft>
        <a:spcPct val="0"/>
      </a:spcAft>
      <a:defRPr sz="58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5800"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sz="5800"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sz="5800"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sz="5800"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0483">
          <p15:clr>
            <a:srgbClr val="A4A3A4"/>
          </p15:clr>
        </p15:guide>
        <p15:guide id="2" pos="589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4"/>
  </p:normalViewPr>
  <p:slideViewPr>
    <p:cSldViewPr>
      <p:cViewPr varScale="1">
        <p:scale>
          <a:sx n="26" d="100"/>
          <a:sy n="26" d="100"/>
        </p:scale>
        <p:origin x="3523" y="139"/>
      </p:cViewPr>
      <p:guideLst>
        <p:guide orient="horz" pos="10483"/>
        <p:guide pos="589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夏旭涛 灬" userId="891af4bf343ea000" providerId="LiveId" clId="{AFB573FE-1E64-4420-B083-1C511FC53852}"/>
    <pc:docChg chg="undo custSel modSld addMainMaster delMainMaster modMainMaster">
      <pc:chgData name="夏旭涛 灬" userId="891af4bf343ea000" providerId="LiveId" clId="{AFB573FE-1E64-4420-B083-1C511FC53852}" dt="2024-04-15T15:15:45.296" v="45" actId="1076"/>
      <pc:docMkLst>
        <pc:docMk/>
      </pc:docMkLst>
      <pc:sldChg chg="modSp">
        <pc:chgData name="夏旭涛 灬" userId="891af4bf343ea000" providerId="LiveId" clId="{AFB573FE-1E64-4420-B083-1C511FC53852}" dt="2024-04-15T15:15:45.296" v="45" actId="1076"/>
        <pc:sldMkLst>
          <pc:docMk/>
          <pc:sldMk cId="0" sldId="257"/>
        </pc:sldMkLst>
        <pc:picChg chg="mod">
          <ac:chgData name="夏旭涛 灬" userId="891af4bf343ea000" providerId="LiveId" clId="{AFB573FE-1E64-4420-B083-1C511FC53852}" dt="2024-04-15T15:15:45.296" v="45" actId="1076"/>
          <ac:picMkLst>
            <pc:docMk/>
            <pc:sldMk cId="0" sldId="257"/>
            <ac:picMk id="5125" creationId="{58331065-62A5-FAD0-6944-60117EC42E9A}"/>
          </ac:picMkLst>
        </pc:picChg>
      </pc:sldChg>
      <pc:sldMasterChg chg="addSp delSp modSp mod addSldLayout delSldLayout modSldLayout">
        <pc:chgData name="夏旭涛 灬" userId="891af4bf343ea000" providerId="LiveId" clId="{AFB573FE-1E64-4420-B083-1C511FC53852}" dt="2024-04-15T15:15:33.612" v="43"/>
        <pc:sldMasterMkLst>
          <pc:docMk/>
          <pc:sldMasterMk cId="0" sldId="2147483648"/>
        </pc:sldMasterMkLst>
        <pc:picChg chg="add mod">
          <ac:chgData name="夏旭涛 灬" userId="891af4bf343ea000" providerId="LiveId" clId="{AFB573FE-1E64-4420-B083-1C511FC53852}" dt="2024-04-15T14:31:14.230" v="5" actId="14100"/>
          <ac:picMkLst>
            <pc:docMk/>
            <pc:sldMasterMk cId="0" sldId="2147483648"/>
            <ac:picMk id="3" creationId="{B3C2F7DA-D4E9-54C3-8F56-F6D06D6EFA73}"/>
          </ac:picMkLst>
        </pc:picChg>
        <pc:picChg chg="del">
          <ac:chgData name="夏旭涛 灬" userId="891af4bf343ea000" providerId="LiveId" clId="{AFB573FE-1E64-4420-B083-1C511FC53852}" dt="2024-04-15T14:30:50.641" v="0" actId="478"/>
          <ac:picMkLst>
            <pc:docMk/>
            <pc:sldMasterMk cId="0" sldId="2147483648"/>
            <ac:picMk id="1030" creationId="{08336FB0-5373-DA94-5D64-ECD0A5CCDFE3}"/>
          </ac:picMkLst>
        </pc:picChg>
        <pc:sldLayoutChg chg="addSp delSp modSp add del mod">
          <pc:chgData name="夏旭涛 灬" userId="891af4bf343ea000" providerId="LiveId" clId="{AFB573FE-1E64-4420-B083-1C511FC53852}" dt="2024-04-15T15:15:27.157" v="39"/>
          <pc:sldLayoutMkLst>
            <pc:docMk/>
            <pc:sldMasterMk cId="0" sldId="2147483648"/>
            <pc:sldLayoutMk cId="554101242" sldId="2147484155"/>
          </pc:sldLayoutMkLst>
          <pc:picChg chg="del">
            <ac:chgData name="夏旭涛 灬" userId="891af4bf343ea000" providerId="LiveId" clId="{AFB573FE-1E64-4420-B083-1C511FC53852}" dt="2024-04-15T14:31:36.618" v="6" actId="478"/>
            <ac:picMkLst>
              <pc:docMk/>
              <pc:sldMasterMk cId="0" sldId="2147483648"/>
              <pc:sldLayoutMk cId="554101242" sldId="2147484155"/>
              <ac:picMk id="4" creationId="{43295187-0CAA-1B45-5456-9E1B84C53100}"/>
            </ac:picMkLst>
          </pc:picChg>
          <pc:picChg chg="add del mod">
            <ac:chgData name="夏旭涛 灬" userId="891af4bf343ea000" providerId="LiveId" clId="{AFB573FE-1E64-4420-B083-1C511FC53852}" dt="2024-04-15T15:15:26.967" v="38" actId="478"/>
            <ac:picMkLst>
              <pc:docMk/>
              <pc:sldMasterMk cId="0" sldId="2147483648"/>
              <pc:sldLayoutMk cId="554101242" sldId="2147484155"/>
              <ac:picMk id="8" creationId="{F5819245-0A19-FAB0-22E3-DE3B0F443FA3}"/>
            </ac:picMkLst>
          </pc:picChg>
          <pc:picChg chg="add mod">
            <ac:chgData name="夏旭涛 灬" userId="891af4bf343ea000" providerId="LiveId" clId="{AFB573FE-1E64-4420-B083-1C511FC53852}" dt="2024-04-15T15:15:27.157" v="39"/>
            <ac:picMkLst>
              <pc:docMk/>
              <pc:sldMasterMk cId="0" sldId="2147483648"/>
              <pc:sldLayoutMk cId="554101242" sldId="2147484155"/>
              <ac:picMk id="9" creationId="{ED4F3EB0-A04B-CE20-BAC2-7642F1B937DF}"/>
            </ac:picMkLst>
          </pc:picChg>
        </pc:sldLayoutChg>
        <pc:sldLayoutChg chg="addSp delSp modSp mod">
          <pc:chgData name="夏旭涛 灬" userId="891af4bf343ea000" providerId="LiveId" clId="{AFB573FE-1E64-4420-B083-1C511FC53852}" dt="2024-04-15T15:15:31.264" v="41"/>
          <pc:sldLayoutMkLst>
            <pc:docMk/>
            <pc:sldMasterMk cId="0" sldId="2147483648"/>
            <pc:sldLayoutMk cId="2286590549" sldId="2147484156"/>
          </pc:sldLayoutMkLst>
          <pc:picChg chg="del">
            <ac:chgData name="夏旭涛 灬" userId="891af4bf343ea000" providerId="LiveId" clId="{AFB573FE-1E64-4420-B083-1C511FC53852}" dt="2024-04-15T14:31:54.952" v="12" actId="478"/>
            <ac:picMkLst>
              <pc:docMk/>
              <pc:sldMasterMk cId="0" sldId="2147483648"/>
              <pc:sldLayoutMk cId="2286590549" sldId="2147484156"/>
              <ac:picMk id="2" creationId="{4235D7A0-944C-AA2C-E627-50944B1B2D5D}"/>
            </ac:picMkLst>
          </pc:picChg>
          <pc:picChg chg="add del mod">
            <ac:chgData name="夏旭涛 灬" userId="891af4bf343ea000" providerId="LiveId" clId="{AFB573FE-1E64-4420-B083-1C511FC53852}" dt="2024-04-15T15:15:30.988" v="40" actId="478"/>
            <ac:picMkLst>
              <pc:docMk/>
              <pc:sldMasterMk cId="0" sldId="2147483648"/>
              <pc:sldLayoutMk cId="2286590549" sldId="2147484156"/>
              <ac:picMk id="7" creationId="{D018E0DB-CEA8-A7ED-3748-41A1BBD75B68}"/>
            </ac:picMkLst>
          </pc:picChg>
          <pc:picChg chg="add mod">
            <ac:chgData name="夏旭涛 灬" userId="891af4bf343ea000" providerId="LiveId" clId="{AFB573FE-1E64-4420-B083-1C511FC53852}" dt="2024-04-15T15:15:31.264" v="41"/>
            <ac:picMkLst>
              <pc:docMk/>
              <pc:sldMasterMk cId="0" sldId="2147483648"/>
              <pc:sldLayoutMk cId="2286590549" sldId="2147484156"/>
              <ac:picMk id="8" creationId="{AC8806BD-D7CC-CEC0-C50C-854EBDBDE7F5}"/>
            </ac:picMkLst>
          </pc:picChg>
        </pc:sldLayoutChg>
        <pc:sldLayoutChg chg="addSp delSp modSp add del mod">
          <pc:chgData name="夏旭涛 灬" userId="891af4bf343ea000" providerId="LiveId" clId="{AFB573FE-1E64-4420-B083-1C511FC53852}" dt="2024-04-15T15:15:33.612" v="43"/>
          <pc:sldLayoutMkLst>
            <pc:docMk/>
            <pc:sldMasterMk cId="0" sldId="2147483648"/>
            <pc:sldLayoutMk cId="1320811402" sldId="2147484157"/>
          </pc:sldLayoutMkLst>
          <pc:picChg chg="del">
            <ac:chgData name="夏旭涛 灬" userId="891af4bf343ea000" providerId="LiveId" clId="{AFB573FE-1E64-4420-B083-1C511FC53852}" dt="2024-04-15T14:32:09.760" v="19" actId="478"/>
            <ac:picMkLst>
              <pc:docMk/>
              <pc:sldMasterMk cId="0" sldId="2147483648"/>
              <pc:sldLayoutMk cId="1320811402" sldId="2147484157"/>
              <ac:picMk id="4" creationId="{7274267C-E29F-6498-343A-AB3ECBCB01A0}"/>
            </ac:picMkLst>
          </pc:picChg>
          <pc:picChg chg="add del mod">
            <ac:chgData name="夏旭涛 灬" userId="891af4bf343ea000" providerId="LiveId" clId="{AFB573FE-1E64-4420-B083-1C511FC53852}" dt="2024-04-15T15:15:33.431" v="42" actId="478"/>
            <ac:picMkLst>
              <pc:docMk/>
              <pc:sldMasterMk cId="0" sldId="2147483648"/>
              <pc:sldLayoutMk cId="1320811402" sldId="2147484157"/>
              <ac:picMk id="8" creationId="{FB86C078-F316-1ED2-F041-29992CC0B4F4}"/>
            </ac:picMkLst>
          </pc:picChg>
          <pc:picChg chg="add mod">
            <ac:chgData name="夏旭涛 灬" userId="891af4bf343ea000" providerId="LiveId" clId="{AFB573FE-1E64-4420-B083-1C511FC53852}" dt="2024-04-15T15:15:33.612" v="43"/>
            <ac:picMkLst>
              <pc:docMk/>
              <pc:sldMasterMk cId="0" sldId="2147483648"/>
              <pc:sldLayoutMk cId="1320811402" sldId="2147484157"/>
              <ac:picMk id="9" creationId="{B43B2A83-2DA2-DF62-FCFF-FFAC6F1C8DFC}"/>
            </ac:picMkLst>
          </pc:picChg>
        </pc:sldLayoutChg>
      </pc:sldMasterChg>
      <pc:sldMasterChg chg="new del mod addSldLayout delSldLayout">
        <pc:chgData name="夏旭涛 灬" userId="891af4bf343ea000" providerId="LiveId" clId="{AFB573FE-1E64-4420-B083-1C511FC53852}" dt="2024-04-15T14:32:41.499" v="33" actId="2696"/>
        <pc:sldMasterMkLst>
          <pc:docMk/>
          <pc:sldMasterMk cId="845998125" sldId="2147484158"/>
        </pc:sldMasterMkLst>
        <pc:sldLayoutChg chg="new del replId">
          <pc:chgData name="夏旭涛 灬" userId="891af4bf343ea000" providerId="LiveId" clId="{AFB573FE-1E64-4420-B083-1C511FC53852}" dt="2024-04-15T14:32:41.469" v="22" actId="2696"/>
          <pc:sldLayoutMkLst>
            <pc:docMk/>
            <pc:sldMasterMk cId="845998125" sldId="2147484158"/>
            <pc:sldLayoutMk cId="2659051127" sldId="2147484159"/>
          </pc:sldLayoutMkLst>
        </pc:sldLayoutChg>
        <pc:sldLayoutChg chg="new del replId">
          <pc:chgData name="夏旭涛 灬" userId="891af4bf343ea000" providerId="LiveId" clId="{AFB573FE-1E64-4420-B083-1C511FC53852}" dt="2024-04-15T14:32:41.472" v="23" actId="2696"/>
          <pc:sldLayoutMkLst>
            <pc:docMk/>
            <pc:sldMasterMk cId="845998125" sldId="2147484158"/>
            <pc:sldLayoutMk cId="692823302" sldId="2147484160"/>
          </pc:sldLayoutMkLst>
        </pc:sldLayoutChg>
        <pc:sldLayoutChg chg="new del replId">
          <pc:chgData name="夏旭涛 灬" userId="891af4bf343ea000" providerId="LiveId" clId="{AFB573FE-1E64-4420-B083-1C511FC53852}" dt="2024-04-15T14:32:41.476" v="24" actId="2696"/>
          <pc:sldLayoutMkLst>
            <pc:docMk/>
            <pc:sldMasterMk cId="845998125" sldId="2147484158"/>
            <pc:sldLayoutMk cId="2286941899" sldId="2147484161"/>
          </pc:sldLayoutMkLst>
        </pc:sldLayoutChg>
        <pc:sldLayoutChg chg="new del replId">
          <pc:chgData name="夏旭涛 灬" userId="891af4bf343ea000" providerId="LiveId" clId="{AFB573FE-1E64-4420-B083-1C511FC53852}" dt="2024-04-15T14:32:41.479" v="25" actId="2696"/>
          <pc:sldLayoutMkLst>
            <pc:docMk/>
            <pc:sldMasterMk cId="845998125" sldId="2147484158"/>
            <pc:sldLayoutMk cId="1659938283" sldId="2147484162"/>
          </pc:sldLayoutMkLst>
        </pc:sldLayoutChg>
        <pc:sldLayoutChg chg="new del replId">
          <pc:chgData name="夏旭涛 灬" userId="891af4bf343ea000" providerId="LiveId" clId="{AFB573FE-1E64-4420-B083-1C511FC53852}" dt="2024-04-15T14:32:41.482" v="26" actId="2696"/>
          <pc:sldLayoutMkLst>
            <pc:docMk/>
            <pc:sldMasterMk cId="845998125" sldId="2147484158"/>
            <pc:sldLayoutMk cId="1402642955" sldId="2147484163"/>
          </pc:sldLayoutMkLst>
        </pc:sldLayoutChg>
        <pc:sldLayoutChg chg="new del replId">
          <pc:chgData name="夏旭涛 灬" userId="891af4bf343ea000" providerId="LiveId" clId="{AFB573FE-1E64-4420-B083-1C511FC53852}" dt="2024-04-15T14:32:41.484" v="27" actId="2696"/>
          <pc:sldLayoutMkLst>
            <pc:docMk/>
            <pc:sldMasterMk cId="845998125" sldId="2147484158"/>
            <pc:sldLayoutMk cId="3285046347" sldId="2147484164"/>
          </pc:sldLayoutMkLst>
        </pc:sldLayoutChg>
        <pc:sldLayoutChg chg="new del replId">
          <pc:chgData name="夏旭涛 灬" userId="891af4bf343ea000" providerId="LiveId" clId="{AFB573FE-1E64-4420-B083-1C511FC53852}" dt="2024-04-15T14:32:41.488" v="28" actId="2696"/>
          <pc:sldLayoutMkLst>
            <pc:docMk/>
            <pc:sldMasterMk cId="845998125" sldId="2147484158"/>
            <pc:sldLayoutMk cId="2947259930" sldId="2147484165"/>
          </pc:sldLayoutMkLst>
        </pc:sldLayoutChg>
        <pc:sldLayoutChg chg="new del replId">
          <pc:chgData name="夏旭涛 灬" userId="891af4bf343ea000" providerId="LiveId" clId="{AFB573FE-1E64-4420-B083-1C511FC53852}" dt="2024-04-15T14:32:41.491" v="29" actId="2696"/>
          <pc:sldLayoutMkLst>
            <pc:docMk/>
            <pc:sldMasterMk cId="845998125" sldId="2147484158"/>
            <pc:sldLayoutMk cId="1746068351" sldId="2147484166"/>
          </pc:sldLayoutMkLst>
        </pc:sldLayoutChg>
        <pc:sldLayoutChg chg="new del replId">
          <pc:chgData name="夏旭涛 灬" userId="891af4bf343ea000" providerId="LiveId" clId="{AFB573FE-1E64-4420-B083-1C511FC53852}" dt="2024-04-15T14:32:41.494" v="30" actId="2696"/>
          <pc:sldLayoutMkLst>
            <pc:docMk/>
            <pc:sldMasterMk cId="845998125" sldId="2147484158"/>
            <pc:sldLayoutMk cId="4080931034" sldId="2147484167"/>
          </pc:sldLayoutMkLst>
        </pc:sldLayoutChg>
        <pc:sldLayoutChg chg="new del replId">
          <pc:chgData name="夏旭涛 灬" userId="891af4bf343ea000" providerId="LiveId" clId="{AFB573FE-1E64-4420-B083-1C511FC53852}" dt="2024-04-15T14:32:41.496" v="31" actId="2696"/>
          <pc:sldLayoutMkLst>
            <pc:docMk/>
            <pc:sldMasterMk cId="845998125" sldId="2147484158"/>
            <pc:sldLayoutMk cId="1414326181" sldId="2147484168"/>
          </pc:sldLayoutMkLst>
        </pc:sldLayoutChg>
        <pc:sldLayoutChg chg="new del replId">
          <pc:chgData name="夏旭涛 灬" userId="891af4bf343ea000" providerId="LiveId" clId="{AFB573FE-1E64-4420-B083-1C511FC53852}" dt="2024-04-15T14:32:41.497" v="32" actId="2696"/>
          <pc:sldLayoutMkLst>
            <pc:docMk/>
            <pc:sldMasterMk cId="845998125" sldId="2147484158"/>
            <pc:sldLayoutMk cId="3023519963" sldId="2147484169"/>
          </pc:sldLayoutMkLst>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404224" y="10338975"/>
            <a:ext cx="15914529" cy="7134045"/>
          </a:xfrm>
          <a:prstGeom prst="rect">
            <a:avLst/>
          </a:prstGeom>
        </p:spPr>
        <p:txBody>
          <a:bodyPr/>
          <a:lstStyle/>
          <a:p>
            <a:r>
              <a:rPr lang="zh-CN" altLang="en-US" dirty="0"/>
              <a:t>单击此处编辑母版标题样式</a:t>
            </a:r>
          </a:p>
        </p:txBody>
      </p:sp>
      <p:sp>
        <p:nvSpPr>
          <p:cNvPr id="3" name="副标题 2"/>
          <p:cNvSpPr>
            <a:spLocks noGrp="1"/>
          </p:cNvSpPr>
          <p:nvPr>
            <p:ph type="subTitle" idx="1"/>
          </p:nvPr>
        </p:nvSpPr>
        <p:spPr>
          <a:xfrm>
            <a:off x="2808446" y="18859765"/>
            <a:ext cx="13106083" cy="8505383"/>
          </a:xfrm>
        </p:spPr>
        <p:txBody>
          <a:bodyPr/>
          <a:lstStyle>
            <a:lvl1pPr marL="0" indent="0" algn="ctr">
              <a:buNone/>
              <a:defRPr>
                <a:solidFill>
                  <a:schemeClr val="tx1">
                    <a:tint val="75000"/>
                  </a:schemeClr>
                </a:solidFill>
              </a:defRPr>
            </a:lvl1pPr>
            <a:lvl2pPr marL="1485673" indent="0" algn="ctr">
              <a:buNone/>
              <a:defRPr>
                <a:solidFill>
                  <a:schemeClr val="tx1">
                    <a:tint val="75000"/>
                  </a:schemeClr>
                </a:solidFill>
              </a:defRPr>
            </a:lvl2pPr>
            <a:lvl3pPr marL="2971345" indent="0" algn="ctr">
              <a:buNone/>
              <a:defRPr>
                <a:solidFill>
                  <a:schemeClr val="tx1">
                    <a:tint val="75000"/>
                  </a:schemeClr>
                </a:solidFill>
              </a:defRPr>
            </a:lvl3pPr>
            <a:lvl4pPr marL="4457017" indent="0" algn="ctr">
              <a:buNone/>
              <a:defRPr>
                <a:solidFill>
                  <a:schemeClr val="tx1">
                    <a:tint val="75000"/>
                  </a:schemeClr>
                </a:solidFill>
              </a:defRPr>
            </a:lvl4pPr>
            <a:lvl5pPr marL="5942690" indent="0" algn="ctr">
              <a:buNone/>
              <a:defRPr>
                <a:solidFill>
                  <a:schemeClr val="tx1">
                    <a:tint val="75000"/>
                  </a:schemeClr>
                </a:solidFill>
              </a:defRPr>
            </a:lvl5pPr>
            <a:lvl6pPr marL="7428363" indent="0" algn="ctr">
              <a:buNone/>
              <a:defRPr>
                <a:solidFill>
                  <a:schemeClr val="tx1">
                    <a:tint val="75000"/>
                  </a:schemeClr>
                </a:solidFill>
              </a:defRPr>
            </a:lvl6pPr>
            <a:lvl7pPr marL="8914034" indent="0" algn="ctr">
              <a:buNone/>
              <a:defRPr>
                <a:solidFill>
                  <a:schemeClr val="tx1">
                    <a:tint val="75000"/>
                  </a:schemeClr>
                </a:solidFill>
              </a:defRPr>
            </a:lvl7pPr>
            <a:lvl8pPr marL="10399708" indent="0" algn="ctr">
              <a:buNone/>
              <a:defRPr>
                <a:solidFill>
                  <a:schemeClr val="tx1">
                    <a:tint val="75000"/>
                  </a:schemeClr>
                </a:solidFill>
              </a:defRPr>
            </a:lvl8pPr>
            <a:lvl9pPr marL="11885380" indent="0" algn="ctr">
              <a:buNone/>
              <a:defRPr>
                <a:solidFill>
                  <a:schemeClr val="tx1">
                    <a:tint val="75000"/>
                  </a:schemeClr>
                </a:solidFill>
              </a:defRPr>
            </a:lvl9pPr>
          </a:lstStyle>
          <a:p>
            <a:r>
              <a:rPr lang="zh-CN" altLang="en-US"/>
              <a:t>单击此处编辑母版副标题样式</a:t>
            </a:r>
          </a:p>
        </p:txBody>
      </p:sp>
      <p:sp>
        <p:nvSpPr>
          <p:cNvPr id="5" name="日期占位符 3">
            <a:extLst>
              <a:ext uri="{FF2B5EF4-FFF2-40B4-BE49-F238E27FC236}">
                <a16:creationId xmlns:a16="http://schemas.microsoft.com/office/drawing/2014/main" id="{CD50E0D6-9953-DD75-2AEC-24862E3AFDDE}"/>
              </a:ext>
            </a:extLst>
          </p:cNvPr>
          <p:cNvSpPr>
            <a:spLocks noGrp="1"/>
          </p:cNvSpPr>
          <p:nvPr>
            <p:ph type="dt" sz="half" idx="10"/>
          </p:nvPr>
        </p:nvSpPr>
        <p:spPr/>
        <p:txBody>
          <a:bodyPr/>
          <a:lstStyle>
            <a:lvl1pPr>
              <a:defRPr/>
            </a:lvl1pPr>
          </a:lstStyle>
          <a:p>
            <a:pPr>
              <a:defRPr/>
            </a:pPr>
            <a:fld id="{F058BE0A-7732-42CF-84AC-C4434FF57271}" type="datetimeFigureOut">
              <a:rPr lang="zh-CN" altLang="en-US"/>
              <a:pPr>
                <a:defRPr/>
              </a:pPr>
              <a:t>2024/4/15</a:t>
            </a:fld>
            <a:endParaRPr lang="zh-CN" altLang="en-US"/>
          </a:p>
        </p:txBody>
      </p:sp>
      <p:sp>
        <p:nvSpPr>
          <p:cNvPr id="6" name="页脚占位符 4">
            <a:extLst>
              <a:ext uri="{FF2B5EF4-FFF2-40B4-BE49-F238E27FC236}">
                <a16:creationId xmlns:a16="http://schemas.microsoft.com/office/drawing/2014/main" id="{ECD75C62-E768-BE73-1D04-4E0E523692C9}"/>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id="{16E059DB-597A-C80A-5350-E93BB4E7F48E}"/>
              </a:ext>
            </a:extLst>
          </p:cNvPr>
          <p:cNvSpPr>
            <a:spLocks noGrp="1"/>
          </p:cNvSpPr>
          <p:nvPr>
            <p:ph type="sldNum" sz="quarter" idx="12"/>
          </p:nvPr>
        </p:nvSpPr>
        <p:spPr/>
        <p:txBody>
          <a:bodyPr/>
          <a:lstStyle>
            <a:lvl1pPr>
              <a:defRPr/>
            </a:lvl1pPr>
          </a:lstStyle>
          <a:p>
            <a:pPr>
              <a:defRPr/>
            </a:pPr>
            <a:fld id="{5A97072D-32B9-4371-8864-48B8851147F1}" type="slidenum">
              <a:rPr lang="zh-CN" altLang="en-US"/>
              <a:pPr>
                <a:defRPr/>
              </a:pPr>
              <a:t>‹#›</a:t>
            </a:fld>
            <a:endParaRPr lang="zh-CN" altLang="en-US"/>
          </a:p>
        </p:txBody>
      </p:sp>
      <p:pic>
        <p:nvPicPr>
          <p:cNvPr id="9" name="图片 8" descr="手机屏幕的截图&#10;&#10;描述已自动生成">
            <a:extLst>
              <a:ext uri="{FF2B5EF4-FFF2-40B4-BE49-F238E27FC236}">
                <a16:creationId xmlns:a16="http://schemas.microsoft.com/office/drawing/2014/main" id="{ED4F3EB0-A04B-CE20-BAC2-7642F1B937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8722975" cy="3120496"/>
          </a:xfrm>
          <a:prstGeom prst="rect">
            <a:avLst/>
          </a:prstGeom>
        </p:spPr>
      </p:pic>
    </p:spTree>
    <p:extLst>
      <p:ext uri="{BB962C8B-B14F-4D97-AF65-F5344CB8AC3E}">
        <p14:creationId xmlns:p14="http://schemas.microsoft.com/office/powerpoint/2010/main" val="554101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FF40F054-D945-29C0-FDEB-5C6FD0A79FA8}"/>
              </a:ext>
            </a:extLst>
          </p:cNvPr>
          <p:cNvSpPr>
            <a:spLocks noGrp="1"/>
          </p:cNvSpPr>
          <p:nvPr>
            <p:ph type="dt" sz="half" idx="10"/>
          </p:nvPr>
        </p:nvSpPr>
        <p:spPr/>
        <p:txBody>
          <a:bodyPr/>
          <a:lstStyle>
            <a:lvl1pPr>
              <a:defRPr/>
            </a:lvl1pPr>
          </a:lstStyle>
          <a:p>
            <a:pPr>
              <a:defRPr/>
            </a:pPr>
            <a:fld id="{18A9A8F1-B01D-40C5-87BD-2D82C33FF4B1}" type="datetimeFigureOut">
              <a:rPr lang="zh-CN" altLang="en-US"/>
              <a:pPr>
                <a:defRPr/>
              </a:pPr>
              <a:t>2024/4/15</a:t>
            </a:fld>
            <a:endParaRPr lang="zh-CN" altLang="en-US"/>
          </a:p>
        </p:txBody>
      </p:sp>
      <p:sp>
        <p:nvSpPr>
          <p:cNvPr id="5" name="页脚占位符 4">
            <a:extLst>
              <a:ext uri="{FF2B5EF4-FFF2-40B4-BE49-F238E27FC236}">
                <a16:creationId xmlns:a16="http://schemas.microsoft.com/office/drawing/2014/main" id="{FD68AA9A-19A5-FA27-AE31-E86ED0F69A20}"/>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B2ABCFE8-2296-9453-8424-9A401791F81B}"/>
              </a:ext>
            </a:extLst>
          </p:cNvPr>
          <p:cNvSpPr>
            <a:spLocks noGrp="1"/>
          </p:cNvSpPr>
          <p:nvPr>
            <p:ph type="sldNum" sz="quarter" idx="12"/>
          </p:nvPr>
        </p:nvSpPr>
        <p:spPr/>
        <p:txBody>
          <a:bodyPr/>
          <a:lstStyle>
            <a:lvl1pPr>
              <a:defRPr/>
            </a:lvl1pPr>
          </a:lstStyle>
          <a:p>
            <a:pPr>
              <a:defRPr/>
            </a:pPr>
            <a:fld id="{9D069838-FBA5-44D9-8586-4D3FE60BB1BD}" type="slidenum">
              <a:rPr lang="zh-CN" altLang="en-US"/>
              <a:pPr>
                <a:defRPr/>
              </a:pPr>
              <a:t>‹#›</a:t>
            </a:fld>
            <a:endParaRPr lang="zh-CN" altLang="en-US"/>
          </a:p>
        </p:txBody>
      </p:sp>
      <p:pic>
        <p:nvPicPr>
          <p:cNvPr id="8" name="图片 7" descr="手机屏幕的截图&#10;&#10;描述已自动生成">
            <a:extLst>
              <a:ext uri="{FF2B5EF4-FFF2-40B4-BE49-F238E27FC236}">
                <a16:creationId xmlns:a16="http://schemas.microsoft.com/office/drawing/2014/main" id="{AC8806BD-D7CC-CEC0-C50C-854EBDBDE7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8722975" cy="3120496"/>
          </a:xfrm>
          <a:prstGeom prst="rect">
            <a:avLst/>
          </a:prstGeom>
        </p:spPr>
      </p:pic>
    </p:spTree>
    <p:extLst>
      <p:ext uri="{BB962C8B-B14F-4D97-AF65-F5344CB8AC3E}">
        <p14:creationId xmlns:p14="http://schemas.microsoft.com/office/powerpoint/2010/main" val="228659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478987" y="21386731"/>
            <a:ext cx="15914529" cy="6610163"/>
          </a:xfrm>
          <a:prstGeom prst="rect">
            <a:avLst/>
          </a:prstGeom>
        </p:spPr>
        <p:txBody>
          <a:bodyPr anchor="t"/>
          <a:lstStyle>
            <a:lvl1pPr algn="l">
              <a:defRPr sz="13000" b="1" cap="all"/>
            </a:lvl1pPr>
          </a:lstStyle>
          <a:p>
            <a:r>
              <a:rPr lang="zh-CN" altLang="en-US"/>
              <a:t>单击此处编辑母版标题样式</a:t>
            </a:r>
          </a:p>
        </p:txBody>
      </p:sp>
      <p:sp>
        <p:nvSpPr>
          <p:cNvPr id="3" name="文本占位符 2"/>
          <p:cNvSpPr>
            <a:spLocks noGrp="1"/>
          </p:cNvSpPr>
          <p:nvPr>
            <p:ph type="body" idx="1"/>
          </p:nvPr>
        </p:nvSpPr>
        <p:spPr>
          <a:xfrm>
            <a:off x="1478987" y="14106307"/>
            <a:ext cx="15914529" cy="7280421"/>
          </a:xfrm>
        </p:spPr>
        <p:txBody>
          <a:bodyPr anchor="b"/>
          <a:lstStyle>
            <a:lvl1pPr marL="0" indent="0">
              <a:buNone/>
              <a:defRPr sz="6500">
                <a:solidFill>
                  <a:schemeClr val="tx1">
                    <a:tint val="75000"/>
                  </a:schemeClr>
                </a:solidFill>
              </a:defRPr>
            </a:lvl1pPr>
            <a:lvl2pPr marL="1485673" indent="0">
              <a:buNone/>
              <a:defRPr sz="5800">
                <a:solidFill>
                  <a:schemeClr val="tx1">
                    <a:tint val="75000"/>
                  </a:schemeClr>
                </a:solidFill>
              </a:defRPr>
            </a:lvl2pPr>
            <a:lvl3pPr marL="2971345" indent="0">
              <a:buNone/>
              <a:defRPr sz="5300">
                <a:solidFill>
                  <a:schemeClr val="tx1">
                    <a:tint val="75000"/>
                  </a:schemeClr>
                </a:solidFill>
              </a:defRPr>
            </a:lvl3pPr>
            <a:lvl4pPr marL="4457017" indent="0">
              <a:buNone/>
              <a:defRPr sz="4600">
                <a:solidFill>
                  <a:schemeClr val="tx1">
                    <a:tint val="75000"/>
                  </a:schemeClr>
                </a:solidFill>
              </a:defRPr>
            </a:lvl4pPr>
            <a:lvl5pPr marL="5942690" indent="0">
              <a:buNone/>
              <a:defRPr sz="4600">
                <a:solidFill>
                  <a:schemeClr val="tx1">
                    <a:tint val="75000"/>
                  </a:schemeClr>
                </a:solidFill>
              </a:defRPr>
            </a:lvl5pPr>
            <a:lvl6pPr marL="7428363" indent="0">
              <a:buNone/>
              <a:defRPr sz="4600">
                <a:solidFill>
                  <a:schemeClr val="tx1">
                    <a:tint val="75000"/>
                  </a:schemeClr>
                </a:solidFill>
              </a:defRPr>
            </a:lvl6pPr>
            <a:lvl7pPr marL="8914034" indent="0">
              <a:buNone/>
              <a:defRPr sz="4600">
                <a:solidFill>
                  <a:schemeClr val="tx1">
                    <a:tint val="75000"/>
                  </a:schemeClr>
                </a:solidFill>
              </a:defRPr>
            </a:lvl7pPr>
            <a:lvl8pPr marL="10399708" indent="0">
              <a:buNone/>
              <a:defRPr sz="4600">
                <a:solidFill>
                  <a:schemeClr val="tx1">
                    <a:tint val="75000"/>
                  </a:schemeClr>
                </a:solidFill>
              </a:defRPr>
            </a:lvl8pPr>
            <a:lvl9pPr marL="11885380" indent="0">
              <a:buNone/>
              <a:defRPr sz="4600">
                <a:solidFill>
                  <a:schemeClr val="tx1">
                    <a:tint val="75000"/>
                  </a:schemeClr>
                </a:solidFill>
              </a:defRPr>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id="{F08A038E-7454-1F62-A94D-D4EEC4C32024}"/>
              </a:ext>
            </a:extLst>
          </p:cNvPr>
          <p:cNvSpPr>
            <a:spLocks noGrp="1"/>
          </p:cNvSpPr>
          <p:nvPr>
            <p:ph type="dt" sz="half" idx="10"/>
          </p:nvPr>
        </p:nvSpPr>
        <p:spPr/>
        <p:txBody>
          <a:bodyPr/>
          <a:lstStyle>
            <a:lvl1pPr>
              <a:defRPr/>
            </a:lvl1pPr>
          </a:lstStyle>
          <a:p>
            <a:pPr>
              <a:defRPr/>
            </a:pPr>
            <a:fld id="{D1A9F211-ECA3-4871-B64E-15B9B6F89B2C}" type="datetimeFigureOut">
              <a:rPr lang="zh-CN" altLang="en-US"/>
              <a:pPr>
                <a:defRPr/>
              </a:pPr>
              <a:t>2024/4/15</a:t>
            </a:fld>
            <a:endParaRPr lang="zh-CN" altLang="en-US"/>
          </a:p>
        </p:txBody>
      </p:sp>
      <p:sp>
        <p:nvSpPr>
          <p:cNvPr id="6" name="页脚占位符 4">
            <a:extLst>
              <a:ext uri="{FF2B5EF4-FFF2-40B4-BE49-F238E27FC236}">
                <a16:creationId xmlns:a16="http://schemas.microsoft.com/office/drawing/2014/main" id="{4648D650-12FF-DEC3-1956-A36940694824}"/>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id="{0FA6A2C6-6655-F64D-6F4D-8965FBF8AC34}"/>
              </a:ext>
            </a:extLst>
          </p:cNvPr>
          <p:cNvSpPr>
            <a:spLocks noGrp="1"/>
          </p:cNvSpPr>
          <p:nvPr>
            <p:ph type="sldNum" sz="quarter" idx="12"/>
          </p:nvPr>
        </p:nvSpPr>
        <p:spPr/>
        <p:txBody>
          <a:bodyPr/>
          <a:lstStyle>
            <a:lvl1pPr>
              <a:defRPr/>
            </a:lvl1pPr>
          </a:lstStyle>
          <a:p>
            <a:pPr>
              <a:defRPr/>
            </a:pPr>
            <a:fld id="{6E663D94-FC24-4A54-8F55-7E3E8DB054FB}" type="slidenum">
              <a:rPr lang="zh-CN" altLang="en-US"/>
              <a:pPr>
                <a:defRPr/>
              </a:pPr>
              <a:t>‹#›</a:t>
            </a:fld>
            <a:endParaRPr lang="zh-CN" altLang="en-US"/>
          </a:p>
        </p:txBody>
      </p:sp>
      <p:pic>
        <p:nvPicPr>
          <p:cNvPr id="9" name="图片 8" descr="手机屏幕的截图&#10;&#10;描述已自动生成">
            <a:extLst>
              <a:ext uri="{FF2B5EF4-FFF2-40B4-BE49-F238E27FC236}">
                <a16:creationId xmlns:a16="http://schemas.microsoft.com/office/drawing/2014/main" id="{B43B2A83-2DA2-DF62-FCFF-FFAC6F1C8D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8722975" cy="3120496"/>
          </a:xfrm>
          <a:prstGeom prst="rect">
            <a:avLst/>
          </a:prstGeom>
        </p:spPr>
      </p:pic>
    </p:spTree>
    <p:extLst>
      <p:ext uri="{BB962C8B-B14F-4D97-AF65-F5344CB8AC3E}">
        <p14:creationId xmlns:p14="http://schemas.microsoft.com/office/powerpoint/2010/main" val="13208114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文本占位符 2">
            <a:extLst>
              <a:ext uri="{FF2B5EF4-FFF2-40B4-BE49-F238E27FC236}">
                <a16:creationId xmlns:a16="http://schemas.microsoft.com/office/drawing/2014/main" id="{E40C1029-76CB-CD18-53F5-BD9E8461F756}"/>
              </a:ext>
            </a:extLst>
          </p:cNvPr>
          <p:cNvSpPr>
            <a:spLocks noGrp="1"/>
          </p:cNvSpPr>
          <p:nvPr>
            <p:ph type="body" idx="1"/>
          </p:nvPr>
        </p:nvSpPr>
        <p:spPr bwMode="auto">
          <a:xfrm>
            <a:off x="936625" y="7767638"/>
            <a:ext cx="16849725" cy="2196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7134" tIns="148567" rIns="297134" bIns="148567"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4E1FA7F-6B82-D536-716D-4F4F5A9974E4}"/>
              </a:ext>
            </a:extLst>
          </p:cNvPr>
          <p:cNvSpPr>
            <a:spLocks noGrp="1"/>
          </p:cNvSpPr>
          <p:nvPr>
            <p:ph type="dt" sz="half" idx="2"/>
          </p:nvPr>
        </p:nvSpPr>
        <p:spPr>
          <a:xfrm>
            <a:off x="936625" y="30846713"/>
            <a:ext cx="4367213" cy="1773237"/>
          </a:xfrm>
          <a:prstGeom prst="rect">
            <a:avLst/>
          </a:prstGeom>
        </p:spPr>
        <p:txBody>
          <a:bodyPr vert="horz" lIns="297134" tIns="148567" rIns="297134" bIns="148567" rtlCol="0" anchor="ctr"/>
          <a:lstStyle>
            <a:lvl1pPr algn="l" defTabSz="2971345" eaLnBrk="1" fontAlgn="auto" hangingPunct="1">
              <a:spcBef>
                <a:spcPts val="0"/>
              </a:spcBef>
              <a:spcAft>
                <a:spcPts val="0"/>
              </a:spcAft>
              <a:defRPr sz="4000">
                <a:solidFill>
                  <a:schemeClr val="tx1">
                    <a:tint val="75000"/>
                  </a:schemeClr>
                </a:solidFill>
                <a:latin typeface="+mn-lt"/>
                <a:ea typeface="+mn-ea"/>
              </a:defRPr>
            </a:lvl1pPr>
          </a:lstStyle>
          <a:p>
            <a:pPr>
              <a:defRPr/>
            </a:pPr>
            <a:fld id="{06377045-360F-4EA6-937A-67B1E2C6EB8C}" type="datetimeFigureOut">
              <a:rPr lang="zh-CN" altLang="en-US"/>
              <a:pPr>
                <a:defRPr/>
              </a:pPr>
              <a:t>2024/4/15</a:t>
            </a:fld>
            <a:endParaRPr lang="zh-CN" altLang="en-US"/>
          </a:p>
        </p:txBody>
      </p:sp>
      <p:sp>
        <p:nvSpPr>
          <p:cNvPr id="5" name="页脚占位符 4">
            <a:extLst>
              <a:ext uri="{FF2B5EF4-FFF2-40B4-BE49-F238E27FC236}">
                <a16:creationId xmlns:a16="http://schemas.microsoft.com/office/drawing/2014/main" id="{080963B9-FD0B-84EE-CC64-FE390F39B381}"/>
              </a:ext>
            </a:extLst>
          </p:cNvPr>
          <p:cNvSpPr>
            <a:spLocks noGrp="1"/>
          </p:cNvSpPr>
          <p:nvPr>
            <p:ph type="ftr" sz="quarter" idx="3"/>
          </p:nvPr>
        </p:nvSpPr>
        <p:spPr>
          <a:xfrm>
            <a:off x="6396038" y="30846713"/>
            <a:ext cx="5930900" cy="1773237"/>
          </a:xfrm>
          <a:prstGeom prst="rect">
            <a:avLst/>
          </a:prstGeom>
        </p:spPr>
        <p:txBody>
          <a:bodyPr vert="horz" lIns="297134" tIns="148567" rIns="297134" bIns="148567" rtlCol="0" anchor="ctr"/>
          <a:lstStyle>
            <a:lvl1pPr algn="ctr" defTabSz="2971345" eaLnBrk="1" fontAlgn="auto" hangingPunct="1">
              <a:spcBef>
                <a:spcPts val="0"/>
              </a:spcBef>
              <a:spcAft>
                <a:spcPts val="0"/>
              </a:spcAft>
              <a:defRPr sz="4000">
                <a:solidFill>
                  <a:schemeClr val="tx1">
                    <a:tint val="75000"/>
                  </a:schemeClr>
                </a:solidFill>
                <a:latin typeface="+mn-lt"/>
                <a:ea typeface="+mn-ea"/>
              </a:defRPr>
            </a:lvl1pPr>
          </a:lstStyle>
          <a:p>
            <a:pPr>
              <a:defRPr/>
            </a:pPr>
            <a:endParaRPr lang="zh-CN" altLang="en-US"/>
          </a:p>
        </p:txBody>
      </p:sp>
      <p:sp>
        <p:nvSpPr>
          <p:cNvPr id="6" name="灯片编号占位符 5">
            <a:extLst>
              <a:ext uri="{FF2B5EF4-FFF2-40B4-BE49-F238E27FC236}">
                <a16:creationId xmlns:a16="http://schemas.microsoft.com/office/drawing/2014/main" id="{20B4BD07-EC79-4FA8-5475-100D35E75CBF}"/>
              </a:ext>
            </a:extLst>
          </p:cNvPr>
          <p:cNvSpPr>
            <a:spLocks noGrp="1"/>
          </p:cNvSpPr>
          <p:nvPr>
            <p:ph type="sldNum" sz="quarter" idx="4"/>
          </p:nvPr>
        </p:nvSpPr>
        <p:spPr>
          <a:xfrm>
            <a:off x="13419138" y="30846713"/>
            <a:ext cx="4367212" cy="1773237"/>
          </a:xfrm>
          <a:prstGeom prst="rect">
            <a:avLst/>
          </a:prstGeom>
        </p:spPr>
        <p:txBody>
          <a:bodyPr vert="horz" wrap="square" lIns="297134" tIns="148567" rIns="297134" bIns="148567" numCol="1" anchor="ctr" anchorCtr="0" compatLnSpc="1">
            <a:prstTxWarp prst="textNoShape">
              <a:avLst/>
            </a:prstTxWarp>
          </a:bodyPr>
          <a:lstStyle>
            <a:lvl1pPr algn="r" defTabSz="2970213" eaLnBrk="1" hangingPunct="1">
              <a:defRPr sz="4000">
                <a:solidFill>
                  <a:srgbClr val="898989"/>
                </a:solidFill>
              </a:defRPr>
            </a:lvl1pPr>
          </a:lstStyle>
          <a:p>
            <a:pPr>
              <a:defRPr/>
            </a:pPr>
            <a:fld id="{4861AF94-EE8E-4363-90E6-F7D77750580C}" type="slidenum">
              <a:rPr lang="zh-CN" altLang="en-US"/>
              <a:pPr>
                <a:defRPr/>
              </a:pPr>
              <a:t>‹#›</a:t>
            </a:fld>
            <a:endParaRPr lang="zh-CN" altLang="en-US"/>
          </a:p>
        </p:txBody>
      </p:sp>
      <p:pic>
        <p:nvPicPr>
          <p:cNvPr id="3" name="图片 2" descr="手机屏幕的截图&#10;&#10;描述已自动生成">
            <a:extLst>
              <a:ext uri="{FF2B5EF4-FFF2-40B4-BE49-F238E27FC236}">
                <a16:creationId xmlns:a16="http://schemas.microsoft.com/office/drawing/2014/main" id="{B3C2F7DA-D4E9-54C3-8F56-F6D06D6EFA7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 y="0"/>
            <a:ext cx="18722975" cy="3120496"/>
          </a:xfrm>
          <a:prstGeom prst="rect">
            <a:avLst/>
          </a:prstGeom>
        </p:spPr>
      </p:pic>
      <p:sp>
        <p:nvSpPr>
          <p:cNvPr id="7" name="标题占位符 6">
            <a:extLst>
              <a:ext uri="{FF2B5EF4-FFF2-40B4-BE49-F238E27FC236}">
                <a16:creationId xmlns:a16="http://schemas.microsoft.com/office/drawing/2014/main" id="{2CB25E80-C5DA-75A5-BF1E-06F8F3200742}"/>
              </a:ext>
            </a:extLst>
          </p:cNvPr>
          <p:cNvSpPr>
            <a:spLocks noGrp="1"/>
          </p:cNvSpPr>
          <p:nvPr>
            <p:ph type="title"/>
          </p:nvPr>
        </p:nvSpPr>
        <p:spPr>
          <a:xfrm>
            <a:off x="1287463" y="1771650"/>
            <a:ext cx="16148050" cy="6432550"/>
          </a:xfrm>
          <a:prstGeom prst="rect">
            <a:avLst/>
          </a:prstGeom>
        </p:spPr>
        <p:txBody>
          <a:bodyPr vert="horz" lIns="91440" tIns="45720" rIns="91440" bIns="45720" rtlCol="0" anchor="ctr">
            <a:normAutofit/>
          </a:bodyPr>
          <a:lstStyle/>
          <a:p>
            <a:r>
              <a:rPr lang="zh-CN" altLang="en-US"/>
              <a:t>单击此处编辑母版标题样式</a:t>
            </a:r>
          </a:p>
        </p:txBody>
      </p:sp>
    </p:spTree>
  </p:cSld>
  <p:clrMap bg1="lt1" tx1="dk1" bg2="lt2" tx2="dk2" accent1="accent1" accent2="accent2" accent3="accent3" accent4="accent4" accent5="accent5" accent6="accent6" hlink="hlink" folHlink="folHlink"/>
  <p:sldLayoutIdLst>
    <p:sldLayoutId id="2147484155" r:id="rId1"/>
    <p:sldLayoutId id="2147484156" r:id="rId2"/>
    <p:sldLayoutId id="2147484157" r:id="rId3"/>
  </p:sldLayoutIdLst>
  <p:txStyles>
    <p:titleStyle>
      <a:lvl1pPr algn="ctr" defTabSz="2968625" rtl="0" eaLnBrk="0" fontAlgn="base" hangingPunct="0">
        <a:spcBef>
          <a:spcPct val="0"/>
        </a:spcBef>
        <a:spcAft>
          <a:spcPct val="0"/>
        </a:spcAft>
        <a:defRPr sz="14300" kern="1200">
          <a:solidFill>
            <a:schemeClr val="tx1"/>
          </a:solidFill>
          <a:latin typeface="+mj-lt"/>
          <a:ea typeface="+mj-ea"/>
          <a:cs typeface="+mj-cs"/>
        </a:defRPr>
      </a:lvl1pPr>
      <a:lvl2pPr algn="ctr" defTabSz="2968625" rtl="0" eaLnBrk="0" fontAlgn="base" hangingPunct="0">
        <a:spcBef>
          <a:spcPct val="0"/>
        </a:spcBef>
        <a:spcAft>
          <a:spcPct val="0"/>
        </a:spcAft>
        <a:defRPr sz="14300">
          <a:solidFill>
            <a:schemeClr val="tx1"/>
          </a:solidFill>
          <a:latin typeface="Calibri" pitchFamily="34" charset="0"/>
          <a:ea typeface="宋体" charset="-122"/>
        </a:defRPr>
      </a:lvl2pPr>
      <a:lvl3pPr algn="ctr" defTabSz="2968625" rtl="0" eaLnBrk="0" fontAlgn="base" hangingPunct="0">
        <a:spcBef>
          <a:spcPct val="0"/>
        </a:spcBef>
        <a:spcAft>
          <a:spcPct val="0"/>
        </a:spcAft>
        <a:defRPr sz="14300">
          <a:solidFill>
            <a:schemeClr val="tx1"/>
          </a:solidFill>
          <a:latin typeface="Calibri" pitchFamily="34" charset="0"/>
          <a:ea typeface="宋体" charset="-122"/>
        </a:defRPr>
      </a:lvl3pPr>
      <a:lvl4pPr algn="ctr" defTabSz="2968625" rtl="0" eaLnBrk="0" fontAlgn="base" hangingPunct="0">
        <a:spcBef>
          <a:spcPct val="0"/>
        </a:spcBef>
        <a:spcAft>
          <a:spcPct val="0"/>
        </a:spcAft>
        <a:defRPr sz="14300">
          <a:solidFill>
            <a:schemeClr val="tx1"/>
          </a:solidFill>
          <a:latin typeface="Calibri" pitchFamily="34" charset="0"/>
          <a:ea typeface="宋体" charset="-122"/>
        </a:defRPr>
      </a:lvl4pPr>
      <a:lvl5pPr algn="ctr" defTabSz="2968625" rtl="0" eaLnBrk="0" fontAlgn="base" hangingPunct="0">
        <a:spcBef>
          <a:spcPct val="0"/>
        </a:spcBef>
        <a:spcAft>
          <a:spcPct val="0"/>
        </a:spcAft>
        <a:defRPr sz="14300">
          <a:solidFill>
            <a:schemeClr val="tx1"/>
          </a:solidFill>
          <a:latin typeface="Calibri" pitchFamily="34" charset="0"/>
          <a:ea typeface="宋体" charset="-122"/>
        </a:defRPr>
      </a:lvl5pPr>
      <a:lvl6pPr marL="754110" algn="ctr" defTabSz="2969308" rtl="0" fontAlgn="base">
        <a:spcBef>
          <a:spcPct val="0"/>
        </a:spcBef>
        <a:spcAft>
          <a:spcPct val="0"/>
        </a:spcAft>
        <a:defRPr sz="14300">
          <a:solidFill>
            <a:schemeClr val="tx1"/>
          </a:solidFill>
          <a:latin typeface="Calibri" pitchFamily="34" charset="0"/>
          <a:ea typeface="宋体" charset="-122"/>
        </a:defRPr>
      </a:lvl6pPr>
      <a:lvl7pPr marL="1508221" algn="ctr" defTabSz="2969308" rtl="0" fontAlgn="base">
        <a:spcBef>
          <a:spcPct val="0"/>
        </a:spcBef>
        <a:spcAft>
          <a:spcPct val="0"/>
        </a:spcAft>
        <a:defRPr sz="14300">
          <a:solidFill>
            <a:schemeClr val="tx1"/>
          </a:solidFill>
          <a:latin typeface="Calibri" pitchFamily="34" charset="0"/>
          <a:ea typeface="宋体" charset="-122"/>
        </a:defRPr>
      </a:lvl7pPr>
      <a:lvl8pPr marL="2262331" algn="ctr" defTabSz="2969308" rtl="0" fontAlgn="base">
        <a:spcBef>
          <a:spcPct val="0"/>
        </a:spcBef>
        <a:spcAft>
          <a:spcPct val="0"/>
        </a:spcAft>
        <a:defRPr sz="14300">
          <a:solidFill>
            <a:schemeClr val="tx1"/>
          </a:solidFill>
          <a:latin typeface="Calibri" pitchFamily="34" charset="0"/>
          <a:ea typeface="宋体" charset="-122"/>
        </a:defRPr>
      </a:lvl8pPr>
      <a:lvl9pPr marL="3016440" algn="ctr" defTabSz="2969308" rtl="0" fontAlgn="base">
        <a:spcBef>
          <a:spcPct val="0"/>
        </a:spcBef>
        <a:spcAft>
          <a:spcPct val="0"/>
        </a:spcAft>
        <a:defRPr sz="14300">
          <a:solidFill>
            <a:schemeClr val="tx1"/>
          </a:solidFill>
          <a:latin typeface="Calibri" pitchFamily="34" charset="0"/>
          <a:ea typeface="宋体" charset="-122"/>
        </a:defRPr>
      </a:lvl9pPr>
    </p:titleStyle>
    <p:bodyStyle>
      <a:lvl1pPr marL="1111250" indent="-1111250" algn="l" defTabSz="2968625" rtl="0" eaLnBrk="0" fontAlgn="base" hangingPunct="0">
        <a:spcBef>
          <a:spcPct val="20000"/>
        </a:spcBef>
        <a:spcAft>
          <a:spcPct val="0"/>
        </a:spcAft>
        <a:buFont typeface="Arial" panose="020B0604020202020204" pitchFamily="34" charset="0"/>
        <a:buChar char="•"/>
        <a:defRPr sz="10400" kern="1200">
          <a:solidFill>
            <a:schemeClr val="tx1"/>
          </a:solidFill>
          <a:latin typeface="+mn-lt"/>
          <a:ea typeface="+mn-ea"/>
          <a:cs typeface="+mn-cs"/>
        </a:defRPr>
      </a:lvl1pPr>
      <a:lvl2pPr marL="2413000" indent="-925513" algn="l" defTabSz="29686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2pPr>
      <a:lvl3pPr marL="3711575" indent="-739775" algn="l" defTabSz="2968625" rtl="0" eaLnBrk="0" fontAlgn="base" hangingPunct="0">
        <a:spcBef>
          <a:spcPct val="20000"/>
        </a:spcBef>
        <a:spcAft>
          <a:spcPct val="0"/>
        </a:spcAft>
        <a:buFont typeface="Arial" panose="020B0604020202020204" pitchFamily="34" charset="0"/>
        <a:buChar char="•"/>
        <a:defRPr sz="7800" kern="1200">
          <a:solidFill>
            <a:schemeClr val="tx1"/>
          </a:solidFill>
          <a:latin typeface="+mn-lt"/>
          <a:ea typeface="+mn-ea"/>
          <a:cs typeface="+mn-cs"/>
        </a:defRPr>
      </a:lvl3pPr>
      <a:lvl4pPr marL="5195888"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4pPr>
      <a:lvl5pPr marL="668337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5pPr>
      <a:lvl6pPr marL="8171198" indent="-742837" algn="l" defTabSz="2971345"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656871" indent="-742837" algn="l" defTabSz="2971345"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142544" indent="-742837" algn="l" defTabSz="2971345"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628217" indent="-742837" algn="l" defTabSz="2971345"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zh-CN"/>
      </a:defPPr>
      <a:lvl1pPr marL="0" algn="l" defTabSz="2971345" rtl="0" eaLnBrk="1" latinLnBrk="0" hangingPunct="1">
        <a:defRPr sz="5800" kern="1200">
          <a:solidFill>
            <a:schemeClr val="tx1"/>
          </a:solidFill>
          <a:latin typeface="+mn-lt"/>
          <a:ea typeface="+mn-ea"/>
          <a:cs typeface="+mn-cs"/>
        </a:defRPr>
      </a:lvl1pPr>
      <a:lvl2pPr marL="1485673" algn="l" defTabSz="2971345" rtl="0" eaLnBrk="1" latinLnBrk="0" hangingPunct="1">
        <a:defRPr sz="5800" kern="1200">
          <a:solidFill>
            <a:schemeClr val="tx1"/>
          </a:solidFill>
          <a:latin typeface="+mn-lt"/>
          <a:ea typeface="+mn-ea"/>
          <a:cs typeface="+mn-cs"/>
        </a:defRPr>
      </a:lvl2pPr>
      <a:lvl3pPr marL="2971345" algn="l" defTabSz="2971345" rtl="0" eaLnBrk="1" latinLnBrk="0" hangingPunct="1">
        <a:defRPr sz="5800" kern="1200">
          <a:solidFill>
            <a:schemeClr val="tx1"/>
          </a:solidFill>
          <a:latin typeface="+mn-lt"/>
          <a:ea typeface="+mn-ea"/>
          <a:cs typeface="+mn-cs"/>
        </a:defRPr>
      </a:lvl3pPr>
      <a:lvl4pPr marL="4457017" algn="l" defTabSz="2971345" rtl="0" eaLnBrk="1" latinLnBrk="0" hangingPunct="1">
        <a:defRPr sz="5800" kern="1200">
          <a:solidFill>
            <a:schemeClr val="tx1"/>
          </a:solidFill>
          <a:latin typeface="+mn-lt"/>
          <a:ea typeface="+mn-ea"/>
          <a:cs typeface="+mn-cs"/>
        </a:defRPr>
      </a:lvl4pPr>
      <a:lvl5pPr marL="5942690" algn="l" defTabSz="2971345" rtl="0" eaLnBrk="1" latinLnBrk="0" hangingPunct="1">
        <a:defRPr sz="5800" kern="1200">
          <a:solidFill>
            <a:schemeClr val="tx1"/>
          </a:solidFill>
          <a:latin typeface="+mn-lt"/>
          <a:ea typeface="+mn-ea"/>
          <a:cs typeface="+mn-cs"/>
        </a:defRPr>
      </a:lvl5pPr>
      <a:lvl6pPr marL="7428363" algn="l" defTabSz="2971345" rtl="0" eaLnBrk="1" latinLnBrk="0" hangingPunct="1">
        <a:defRPr sz="5800" kern="1200">
          <a:solidFill>
            <a:schemeClr val="tx1"/>
          </a:solidFill>
          <a:latin typeface="+mn-lt"/>
          <a:ea typeface="+mn-ea"/>
          <a:cs typeface="+mn-cs"/>
        </a:defRPr>
      </a:lvl6pPr>
      <a:lvl7pPr marL="8914034" algn="l" defTabSz="2971345" rtl="0" eaLnBrk="1" latinLnBrk="0" hangingPunct="1">
        <a:defRPr sz="5800" kern="1200">
          <a:solidFill>
            <a:schemeClr val="tx1"/>
          </a:solidFill>
          <a:latin typeface="+mn-lt"/>
          <a:ea typeface="+mn-ea"/>
          <a:cs typeface="+mn-cs"/>
        </a:defRPr>
      </a:lvl7pPr>
      <a:lvl8pPr marL="10399708" algn="l" defTabSz="2971345" rtl="0" eaLnBrk="1" latinLnBrk="0" hangingPunct="1">
        <a:defRPr sz="5800" kern="1200">
          <a:solidFill>
            <a:schemeClr val="tx1"/>
          </a:solidFill>
          <a:latin typeface="+mn-lt"/>
          <a:ea typeface="+mn-ea"/>
          <a:cs typeface="+mn-cs"/>
        </a:defRPr>
      </a:lvl8pPr>
      <a:lvl9pPr marL="11885380" algn="l" defTabSz="2971345"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a:extLst>
              <a:ext uri="{FF2B5EF4-FFF2-40B4-BE49-F238E27FC236}">
                <a16:creationId xmlns:a16="http://schemas.microsoft.com/office/drawing/2014/main" id="{40D47BE5-5C83-0E97-A181-52A1D1020B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788" y="4398963"/>
            <a:ext cx="15363825" cy="328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3" name="矩形 9">
            <a:extLst>
              <a:ext uri="{FF2B5EF4-FFF2-40B4-BE49-F238E27FC236}">
                <a16:creationId xmlns:a16="http://schemas.microsoft.com/office/drawing/2014/main" id="{3AA5F558-7011-0CDB-307B-9F672D5DBE61}"/>
              </a:ext>
            </a:extLst>
          </p:cNvPr>
          <p:cNvSpPr>
            <a:spLocks noChangeArrowheads="1"/>
          </p:cNvSpPr>
          <p:nvPr/>
        </p:nvSpPr>
        <p:spPr bwMode="auto">
          <a:xfrm>
            <a:off x="1844675" y="5099050"/>
            <a:ext cx="13854113" cy="207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lvl1pPr>
              <a:spcBef>
                <a:spcPct val="20000"/>
              </a:spcBef>
              <a:buFont typeface="Arial" panose="020B0604020202020204" pitchFamily="34" charset="0"/>
              <a:buChar char="•"/>
              <a:defRPr sz="104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90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78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spcBef>
                <a:spcPct val="0"/>
              </a:spcBef>
              <a:buFontTx/>
              <a:buNone/>
            </a:pPr>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号字体</a:t>
            </a:r>
            <a:r>
              <a:rPr lang="en-US" altLang="zh-CN" sz="4000" b="1" dirty="0">
                <a:latin typeface="黑体" panose="02010609060101010101" pitchFamily="49" charset="-122"/>
                <a:ea typeface="黑体" panose="02010609060101010101" pitchFamily="49" charset="-122"/>
              </a:rPr>
              <a:t>|</a:t>
            </a:r>
            <a:r>
              <a:rPr lang="zh-CN" altLang="en-US" sz="4000" b="1" dirty="0">
                <a:latin typeface="黑体" panose="02010609060101010101" pitchFamily="49" charset="-122"/>
                <a:ea typeface="黑体" panose="02010609060101010101" pitchFamily="49" charset="-122"/>
              </a:rPr>
              <a:t>英文：</a:t>
            </a:r>
            <a:r>
              <a:rPr lang="en-US" altLang="zh-CN" sz="4000" b="1" dirty="0"/>
              <a:t>Topic: Arial </a:t>
            </a:r>
            <a:r>
              <a:rPr lang="en-US" altLang="zh-CN" sz="4000" b="1" dirty="0">
                <a:latin typeface="黑体" panose="02010609060101010101" pitchFamily="49" charset="-122"/>
                <a:ea typeface="黑体" panose="02010609060101010101" pitchFamily="49" charset="-122"/>
              </a:rPr>
              <a:t>40</a:t>
            </a:r>
          </a:p>
          <a:p>
            <a:pPr algn="ctr" eaLnBrk="1" hangingPunct="1">
              <a:lnSpc>
                <a:spcPct val="150000"/>
              </a:lnSpc>
              <a:spcBef>
                <a:spcPct val="0"/>
              </a:spcBef>
              <a:buFontTx/>
              <a:buNone/>
            </a:pPr>
            <a:r>
              <a:rPr lang="zh-CN" altLang="en-US" sz="2300" dirty="0"/>
              <a:t>                                     作者：</a:t>
            </a:r>
            <a:r>
              <a:rPr lang="en-US" altLang="zh-CN" sz="2300" dirty="0"/>
              <a:t>23</a:t>
            </a:r>
            <a:r>
              <a:rPr lang="zh-CN" altLang="en-US" sz="2300" dirty="0"/>
              <a:t>号宋体</a:t>
            </a:r>
            <a:r>
              <a:rPr lang="en-US" altLang="zh-CN" sz="2300" dirty="0"/>
              <a:t>|</a:t>
            </a:r>
            <a:r>
              <a:rPr lang="zh-CN" altLang="en-US" sz="2300" dirty="0"/>
              <a:t>英文：</a:t>
            </a:r>
            <a:r>
              <a:rPr lang="en-US" altLang="zh-CN" sz="2300" dirty="0"/>
              <a:t>Author</a:t>
            </a:r>
            <a:r>
              <a:rPr lang="zh-CN" altLang="en-US" sz="2300" dirty="0"/>
              <a:t>：</a:t>
            </a:r>
            <a:r>
              <a:rPr lang="en-US" altLang="zh-CN" sz="2300" dirty="0"/>
              <a:t>23Arial</a:t>
            </a:r>
          </a:p>
          <a:p>
            <a:pPr algn="ctr" eaLnBrk="1" hangingPunct="1">
              <a:lnSpc>
                <a:spcPct val="150000"/>
              </a:lnSpc>
              <a:spcBef>
                <a:spcPct val="0"/>
              </a:spcBef>
              <a:buFont typeface="Arial" panose="020B0604020202020204" pitchFamily="34" charset="0"/>
              <a:buNone/>
            </a:pPr>
            <a:r>
              <a:rPr lang="zh-CN" altLang="en-US" sz="2300" dirty="0"/>
              <a:t>                                               单位：</a:t>
            </a:r>
            <a:r>
              <a:rPr lang="en-US" altLang="zh-CN" sz="2300" dirty="0"/>
              <a:t>23</a:t>
            </a:r>
            <a:r>
              <a:rPr lang="zh-CN" altLang="en-US" sz="2300" dirty="0"/>
              <a:t>号宋体</a:t>
            </a:r>
            <a:r>
              <a:rPr lang="en-US" altLang="zh-CN" sz="2300" dirty="0"/>
              <a:t>|</a:t>
            </a:r>
            <a:r>
              <a:rPr lang="zh-CN" altLang="en-US" sz="2300" dirty="0"/>
              <a:t>英文：</a:t>
            </a:r>
            <a:r>
              <a:rPr lang="en-US" altLang="zh-CN" sz="2300" dirty="0" err="1"/>
              <a:t>Organzation</a:t>
            </a:r>
            <a:r>
              <a:rPr lang="zh-CN" altLang="en-US" sz="2300" dirty="0"/>
              <a:t> ：</a:t>
            </a:r>
            <a:r>
              <a:rPr lang="en-US" altLang="zh-CN" sz="2300" dirty="0"/>
              <a:t>23Arial</a:t>
            </a:r>
          </a:p>
        </p:txBody>
      </p:sp>
      <p:sp>
        <p:nvSpPr>
          <p:cNvPr id="5124" name="TextBox 11">
            <a:extLst>
              <a:ext uri="{FF2B5EF4-FFF2-40B4-BE49-F238E27FC236}">
                <a16:creationId xmlns:a16="http://schemas.microsoft.com/office/drawing/2014/main" id="{653ABBDF-261E-32D4-0763-B5C6451735E4}"/>
              </a:ext>
            </a:extLst>
          </p:cNvPr>
          <p:cNvSpPr txBox="1">
            <a:spLocks noChangeArrowheads="1"/>
          </p:cNvSpPr>
          <p:nvPr/>
        </p:nvSpPr>
        <p:spPr bwMode="auto">
          <a:xfrm>
            <a:off x="600075" y="9974263"/>
            <a:ext cx="9918700" cy="2402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lvl1pPr>
              <a:spcBef>
                <a:spcPct val="20000"/>
              </a:spcBef>
              <a:buFont typeface="Arial" panose="020B0604020202020204" pitchFamily="34" charset="0"/>
              <a:buChar char="•"/>
              <a:defRPr sz="104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90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78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zh-CN" altLang="en-US" sz="3300" b="1" dirty="0"/>
              <a:t>目的</a:t>
            </a:r>
            <a:endParaRPr lang="en-US" altLang="zh-CN" sz="3300" b="1" dirty="0"/>
          </a:p>
          <a:p>
            <a:pPr eaLnBrk="1" hangingPunct="1">
              <a:spcBef>
                <a:spcPct val="0"/>
              </a:spcBef>
              <a:buFont typeface="Arial" panose="020B0604020202020204" pitchFamily="34"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spcBef>
                <a:spcPct val="0"/>
              </a:spcBef>
              <a:buFontTx/>
              <a:buNone/>
            </a:pPr>
            <a:endParaRPr lang="en-US" altLang="zh-CN" sz="3300" dirty="0"/>
          </a:p>
          <a:p>
            <a:pPr eaLnBrk="1" hangingPunct="1">
              <a:spcBef>
                <a:spcPct val="0"/>
              </a:spcBef>
              <a:buFontTx/>
              <a:buNone/>
            </a:pPr>
            <a:r>
              <a:rPr lang="zh-CN" altLang="en-US" sz="3300" b="1" dirty="0"/>
              <a:t>方法</a:t>
            </a:r>
            <a:endParaRPr lang="en-US" altLang="zh-CN" sz="3300" b="1" dirty="0"/>
          </a:p>
          <a:p>
            <a:pPr eaLnBrk="1" hangingPunct="1">
              <a:spcBef>
                <a:spcPct val="0"/>
              </a:spcBef>
              <a:buFont typeface="Arial" panose="020B0604020202020204" pitchFamily="34"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spcBef>
                <a:spcPct val="0"/>
              </a:spcBef>
              <a:buFontTx/>
              <a:buNone/>
            </a:pPr>
            <a:endParaRPr lang="en-US" altLang="zh-CN" sz="3300" dirty="0"/>
          </a:p>
          <a:p>
            <a:pPr eaLnBrk="1" hangingPunct="1">
              <a:spcBef>
                <a:spcPct val="0"/>
              </a:spcBef>
              <a:buFontTx/>
              <a:buNone/>
            </a:pPr>
            <a:r>
              <a:rPr lang="zh-CN" altLang="en-US" sz="3300" b="1" dirty="0"/>
              <a:t>结果</a:t>
            </a:r>
            <a:endParaRPr lang="en-US" altLang="zh-CN" sz="3300" b="1" dirty="0"/>
          </a:p>
          <a:p>
            <a:pPr eaLnBrk="1" hangingPunct="1">
              <a:spcBef>
                <a:spcPct val="0"/>
              </a:spcBef>
              <a:buFont typeface="Arial" panose="020B0604020202020204" pitchFamily="34"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spcBef>
                <a:spcPct val="0"/>
              </a:spcBef>
              <a:buFont typeface="Arial" panose="020B0604020202020204" pitchFamily="34"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spcBef>
                <a:spcPct val="0"/>
              </a:spcBef>
              <a:buFont typeface="Arial" panose="020B0604020202020204" pitchFamily="34" charset="0"/>
              <a:buNone/>
            </a:pPr>
            <a:endParaRPr lang="en-US" altLang="zh-CN" sz="3300" dirty="0"/>
          </a:p>
          <a:p>
            <a:pPr eaLnBrk="1" hangingPunct="1">
              <a:spcBef>
                <a:spcPct val="0"/>
              </a:spcBef>
              <a:buFontTx/>
              <a:buNone/>
            </a:pPr>
            <a:endParaRPr lang="zh-CN" altLang="en-US" sz="3300" dirty="0"/>
          </a:p>
        </p:txBody>
      </p:sp>
      <p:pic>
        <p:nvPicPr>
          <p:cNvPr id="5125" name="图片 14" descr="屏幕剪辑">
            <a:extLst>
              <a:ext uri="{FF2B5EF4-FFF2-40B4-BE49-F238E27FC236}">
                <a16:creationId xmlns:a16="http://schemas.microsoft.com/office/drawing/2014/main" id="{58331065-62A5-FAD0-6944-60117EC42E9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817225" y="9974263"/>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矩形 15">
            <a:extLst>
              <a:ext uri="{FF2B5EF4-FFF2-40B4-BE49-F238E27FC236}">
                <a16:creationId xmlns:a16="http://schemas.microsoft.com/office/drawing/2014/main" id="{C6EA6327-3410-69F8-4703-5D59F0E0C303}"/>
              </a:ext>
            </a:extLst>
          </p:cNvPr>
          <p:cNvSpPr>
            <a:spLocks noChangeArrowheads="1"/>
          </p:cNvSpPr>
          <p:nvPr/>
        </p:nvSpPr>
        <p:spPr bwMode="auto">
          <a:xfrm>
            <a:off x="10817225" y="20216813"/>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lvl1pPr>
              <a:spcBef>
                <a:spcPct val="20000"/>
              </a:spcBef>
              <a:buFont typeface="Arial" panose="020B0604020202020204" pitchFamily="34" charset="0"/>
              <a:buChar char="•"/>
              <a:defRPr sz="104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90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78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zh-CN" altLang="en-US" sz="3000" b="1"/>
              <a:t>结论</a:t>
            </a:r>
            <a:endParaRPr lang="en-US" altLang="zh-CN" sz="3000" b="1"/>
          </a:p>
          <a:p>
            <a:pPr eaLnBrk="1" hangingPunct="1">
              <a:spcBef>
                <a:spcPct val="0"/>
              </a:spcBef>
              <a:buFont typeface="Arial" panose="020B0604020202020204" pitchFamily="34" charset="0"/>
              <a:buNone/>
            </a:pPr>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spcBef>
                <a:spcPct val="0"/>
              </a:spcBef>
              <a:buFont typeface="Arial" panose="020B0604020202020204" pitchFamily="34" charset="0"/>
              <a:buNone/>
            </a:pPr>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spcBef>
                <a:spcPct val="0"/>
              </a:spcBef>
              <a:buFont typeface="Arial" panose="020B0604020202020204" pitchFamily="34" charset="0"/>
              <a:buNone/>
            </a:pPr>
            <a:endParaRPr lang="en-US" altLang="zh-CN" sz="3200"/>
          </a:p>
        </p:txBody>
      </p:sp>
      <p:sp>
        <p:nvSpPr>
          <p:cNvPr id="5127" name="矩形 1">
            <a:extLst>
              <a:ext uri="{FF2B5EF4-FFF2-40B4-BE49-F238E27FC236}">
                <a16:creationId xmlns:a16="http://schemas.microsoft.com/office/drawing/2014/main" id="{B7178884-81F3-DBDC-AD0A-22E7EA66435C}"/>
              </a:ext>
            </a:extLst>
          </p:cNvPr>
          <p:cNvSpPr>
            <a:spLocks noChangeArrowheads="1"/>
          </p:cNvSpPr>
          <p:nvPr/>
        </p:nvSpPr>
        <p:spPr bwMode="auto">
          <a:xfrm>
            <a:off x="606425" y="8215313"/>
            <a:ext cx="17224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104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90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78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zh-CN" altLang="en-US" sz="5400" b="1">
                <a:solidFill>
                  <a:srgbClr val="FF0000"/>
                </a:solidFill>
              </a:rPr>
              <a:t>请勿改变页面大小、增加页数，排版样式可以自主修改</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951</TotalTime>
  <Words>1079</Words>
  <Application>Microsoft Office PowerPoint</Application>
  <PresentationFormat>自定义</PresentationFormat>
  <Paragraphs>16</Paragraphs>
  <Slides>1</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vt:i4>
      </vt:variant>
    </vt:vector>
  </HeadingPairs>
  <TitlesOfParts>
    <vt:vector size="5" baseType="lpstr">
      <vt:lpstr>黑体</vt:lpstr>
      <vt:lpstr>Arial</vt:lpstr>
      <vt:lpstr>Calibri</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Jacky</dc:creator>
  <cp:lastModifiedBy>夏旭涛 灬</cp:lastModifiedBy>
  <cp:revision>46</cp:revision>
  <dcterms:created xsi:type="dcterms:W3CDTF">2012-09-14T09:49:00Z</dcterms:created>
  <dcterms:modified xsi:type="dcterms:W3CDTF">2024-04-15T15:15:59Z</dcterms:modified>
</cp:coreProperties>
</file>