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33" d="100"/>
          <a:sy n="33" d="100"/>
        </p:scale>
        <p:origin x="2172" y="2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836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FC5E30B-A6FB-4AC8-9050-2755DD3981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1AA891-8660-43CC-851B-F211E854A6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EFE2-E0F3-4C1C-9390-8D8E587EBFDD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565539C-AE90-4B2A-A1D0-D9774E109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ED03EF-8B7F-4FB7-80E7-5EAA54FE1B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1C204-6710-4D03-BD16-7B6ECD5CB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61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8B96-A561-4FAB-A689-2E4E1AED400E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822C-82B5-41C1-A054-A0E03D6B6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14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D4C88F9-ED9B-5A14-0D9D-051E828CA6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8735370" cy="38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2024/4/26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E29F8BF-5BEE-EC52-6F3C-93F4D7B9F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18735370" cy="38235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关静 李</cp:lastModifiedBy>
  <cp:revision>46</cp:revision>
  <dcterms:created xsi:type="dcterms:W3CDTF">2012-09-14T09:49:00Z</dcterms:created>
  <dcterms:modified xsi:type="dcterms:W3CDTF">2024-04-26T02:32:27Z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