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47087-7C7B-B0D9-3E38-95892D0D3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78EEA7D-90E9-502E-2059-64780FA06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C2F9D9-65BB-FCAC-BA6F-73E6905DBD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B8B7C7-54A6-4E1F-81BC-253181D8310C}" type="datetimeFigureOut">
              <a:rPr lang="zh-CN" altLang="en-US" smtClean="0"/>
              <a:t>2024-04-28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1D11A5-A87C-9ACD-5F02-E01C311C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E126F7-CCC0-6D25-ECBB-0D264CEB8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1905E-D36E-403E-AB7D-05E20FB9E5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95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3609F2-54B0-EFCC-ED8B-E13BDE67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585E50-B420-F597-5DB4-E89D546B1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9A7E2D-339F-F7FF-655B-4EAA911188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B8B7C7-54A6-4E1F-81BC-253181D8310C}" type="datetimeFigureOut">
              <a:rPr lang="zh-CN" altLang="en-US" smtClean="0"/>
              <a:t>2024-04-28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A2E61F-CED0-3CE7-7688-84230439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DDDB63-2B03-C630-B4CA-EDD19403D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1905E-D36E-403E-AB7D-05E20FB9E5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5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C66E261-BD10-931B-119E-A8DA38A99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9205AEE-EE2E-115A-5320-36E87FF0F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3B64EF-8B73-83C6-6FE7-E0BFB6D3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B8B7C7-54A6-4E1F-81BC-253181D8310C}" type="datetimeFigureOut">
              <a:rPr lang="zh-CN" altLang="en-US" smtClean="0"/>
              <a:t>2024-04-28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2BD080-A734-329D-AACF-1BD6B586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E6AC71-17BF-A6F6-3EC7-31B3BCDBE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1905E-D36E-403E-AB7D-05E20FB9E5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82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30F468-F933-D2C9-D3C0-4974CB160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E292F4-CD09-62F8-606D-6A301B971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046D77-8F00-E81A-19D1-3A7F596322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B8B7C7-54A6-4E1F-81BC-253181D8310C}" type="datetimeFigureOut">
              <a:rPr lang="zh-CN" altLang="en-US" smtClean="0"/>
              <a:t>2024-04-28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A6657A-456E-27A7-F11A-358DD5EB0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199FA3-2D2E-4F97-2DA7-A86C6312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1905E-D36E-403E-AB7D-05E20FB9E5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05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FC1DA1-2448-7D48-C363-8B487E62C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4366BB-0C14-F9E9-6158-8827A5597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196E60-E789-98EA-4CCF-8F0BD896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B8B7C7-54A6-4E1F-81BC-253181D8310C}" type="datetimeFigureOut">
              <a:rPr lang="zh-CN" altLang="en-US" smtClean="0"/>
              <a:t>2024-04-28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F02067-9071-19EC-80A0-4817EBD0C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19EC2F-747E-E99E-9DDA-D4BA2DE44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1905E-D36E-403E-AB7D-05E20FB9E5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74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70917F-6E69-BD83-DDFD-FAF06989D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FD9B6D-EE9F-E717-F8B1-2D726B3B3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070108-0FC7-CB3F-D4AC-80AB0E078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B306EF-2058-7BDB-8868-A6A8519B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B8B7C7-54A6-4E1F-81BC-253181D8310C}" type="datetimeFigureOut">
              <a:rPr lang="zh-CN" altLang="en-US" smtClean="0"/>
              <a:t>2024-04-28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9BF7BC-5B0B-768C-6B7E-C1AB021E4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26E858-CB5F-0FD0-1A3F-C782E3AC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1905E-D36E-403E-AB7D-05E20FB9E5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48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A9E932-44AA-05EA-C337-C06571597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DB6787-54EC-87C2-33B2-C847B2D7E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90EBBA0-D599-82E4-2728-B195B33BD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FAEFE7C-4847-8B9A-83E9-1FEABD2DD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E56C6F8-E28E-CA5C-E6DE-9B06281AA7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E1B391E-A9B7-93F1-2AE9-B5DBAB643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B8B7C7-54A6-4E1F-81BC-253181D8310C}" type="datetimeFigureOut">
              <a:rPr lang="zh-CN" altLang="en-US" smtClean="0"/>
              <a:t>2024-04-28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BB7794-ACA1-6B1C-0924-B4B417B14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E0ABF45-A180-0DF2-937F-DDEC006C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1905E-D36E-403E-AB7D-05E20FB9E5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98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1F524D-3705-3A6D-FD5A-2675B1FE9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A740AC4-9A13-A7D9-749B-CC36D1687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B8B7C7-54A6-4E1F-81BC-253181D8310C}" type="datetimeFigureOut">
              <a:rPr lang="zh-CN" altLang="en-US" smtClean="0"/>
              <a:t>2024-04-28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2F9770A-E797-2BCC-F80A-4924C5ECC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88674FA-C20E-CDF2-F97D-A7EBD4F17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1905E-D36E-403E-AB7D-05E20FB9E5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75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A595BF5-B2AC-6F35-2316-410EF97AA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B8B7C7-54A6-4E1F-81BC-253181D8310C}" type="datetimeFigureOut">
              <a:rPr lang="zh-CN" altLang="en-US" smtClean="0"/>
              <a:t>2024-04-28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E49DEFD-6787-0A02-0649-3A80B822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8784F0-895F-110E-B7FD-732F2897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1905E-D36E-403E-AB7D-05E20FB9E5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8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264640-7198-3E5D-6FB1-5DA539C8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67AC51-AD76-8A5F-A2F8-208579053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BFA29C-3F5C-5D98-1DFC-7CE843886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DDCD3C-9BD5-7872-2E6B-4147899AE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B8B7C7-54A6-4E1F-81BC-253181D8310C}" type="datetimeFigureOut">
              <a:rPr lang="zh-CN" altLang="en-US" smtClean="0"/>
              <a:t>2024-04-28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A66E1F-DFF0-78E0-7400-CCCB4044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37845E-77FA-473F-C6C4-37945DD9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1905E-D36E-403E-AB7D-05E20FB9E5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81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E930B1-E52B-6E67-DE1A-902684293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2E6FD11-F424-56FE-31D8-C07F723CD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272EC73-ECBE-1B5D-F008-267826EA6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B47559-3AD1-AC85-BEB4-795119DF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B8B7C7-54A6-4E1F-81BC-253181D8310C}" type="datetimeFigureOut">
              <a:rPr lang="zh-CN" altLang="en-US" smtClean="0"/>
              <a:t>2024-04-28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8FE5FC-8002-37E7-5C83-2B713929B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F46008-CDB7-BAD5-0AD8-AF53BB685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F1905E-D36E-403E-AB7D-05E20FB9E5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47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C8D4365-151C-43D2-88C5-CD9398527E8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2" y="0"/>
            <a:ext cx="12153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0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9BBD33-4274-472B-3104-48D0DC9CA6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BE481B0-DE38-B0C1-D9E2-739FA5FD54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73728E2-6F1B-88CF-4F09-A32297F99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3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48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4" baseType="lpstr"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710650523@qq.com</dc:creator>
  <cp:lastModifiedBy>710650523@qq.com</cp:lastModifiedBy>
  <cp:revision>3</cp:revision>
  <dcterms:created xsi:type="dcterms:W3CDTF">2024-04-12T07:55:20Z</dcterms:created>
  <dcterms:modified xsi:type="dcterms:W3CDTF">2024-04-28T15:31:02Z</dcterms:modified>
</cp:coreProperties>
</file>