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32404050" cy="21602700"/>
  <p:notesSz cx="6858000" cy="9144000"/>
  <p:defaultTextStyle>
    <a:defPPr>
      <a:defRPr lang="zh-CN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18" d="100"/>
          <a:sy n="18" d="100"/>
        </p:scale>
        <p:origin x="104" y="544"/>
      </p:cViewPr>
      <p:guideLst>
        <p:guide orient="horz" pos="680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196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BFF4E-7F54-4594-93ED-DE6A9BD802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F5FC-0803-4F80-BC5E-A060AA437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1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6710363"/>
            <a:ext cx="27543125" cy="46307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12241213"/>
            <a:ext cx="22682200" cy="5521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7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865188"/>
            <a:ext cx="7289800" cy="18432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865188"/>
            <a:ext cx="21720175" cy="18432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13881100"/>
            <a:ext cx="27544713" cy="4291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9156700"/>
            <a:ext cx="27544713" cy="472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5040313"/>
            <a:ext cx="14504987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5040313"/>
            <a:ext cx="14504988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4835525"/>
            <a:ext cx="1431607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6851650"/>
            <a:ext cx="1431607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4835525"/>
            <a:ext cx="1432242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6851650"/>
            <a:ext cx="1432242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3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860425"/>
            <a:ext cx="10660062" cy="3660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860425"/>
            <a:ext cx="18113375" cy="1843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4521200"/>
            <a:ext cx="10660062" cy="14776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15122525"/>
            <a:ext cx="19442112" cy="178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1930400"/>
            <a:ext cx="19442112" cy="1296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16906875"/>
            <a:ext cx="19442112" cy="253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838" y="865188"/>
            <a:ext cx="2916237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5040313"/>
            <a:ext cx="29162375" cy="142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E6EE-34E3-4233-B55D-D9DFCCEBB5A5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225" y="20023138"/>
            <a:ext cx="10261600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35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9CDBA39-901A-B775-8CD2-00D0E677B1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51" y="0"/>
            <a:ext cx="32319460" cy="78482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CB565B-3FB7-E750-AB58-73F5083FB6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3" y="646197"/>
            <a:ext cx="13033912" cy="16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0611" y="345653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作者   单位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0611" y="201637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792313" y="5040710"/>
            <a:ext cx="12457384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13822338" y="15193838"/>
            <a:ext cx="1800542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13825761" y="4968702"/>
            <a:ext cx="17785976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结果</a:t>
            </a:r>
          </a:p>
        </p:txBody>
      </p:sp>
      <p:sp>
        <p:nvSpPr>
          <p:cNvPr id="11" name="矩形 10"/>
          <p:cNvSpPr/>
          <p:nvPr/>
        </p:nvSpPr>
        <p:spPr>
          <a:xfrm>
            <a:off x="792313" y="11713722"/>
            <a:ext cx="12529393" cy="11758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92313" y="6182818"/>
            <a:ext cx="12457384" cy="53386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8874" y="13024519"/>
            <a:ext cx="12457385" cy="7857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825761" y="6265317"/>
            <a:ext cx="17713968" cy="86097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609737" y="16520739"/>
            <a:ext cx="18218023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AEA697-76C4-5A2E-F6FC-64253D3A5519}"/>
              </a:ext>
            </a:extLst>
          </p:cNvPr>
          <p:cNvSpPr txBox="1"/>
          <p:nvPr/>
        </p:nvSpPr>
        <p:spPr>
          <a:xfrm>
            <a:off x="24413098" y="608634"/>
            <a:ext cx="7990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框架大小请按照实际内容调整</a:t>
            </a:r>
          </a:p>
        </p:txBody>
      </p:sp>
    </p:spTree>
    <p:extLst>
      <p:ext uri="{BB962C8B-B14F-4D97-AF65-F5344CB8AC3E}">
        <p14:creationId xmlns:p14="http://schemas.microsoft.com/office/powerpoint/2010/main" val="222438882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14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楷体</vt:lpstr>
      <vt:lpstr>Arial</vt:lpstr>
      <vt:lpstr>Calibri</vt:lpstr>
      <vt:lpstr>1_自定义设计方案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lwl</dc:creator>
  <cp:lastModifiedBy>710650523@qq.com</cp:lastModifiedBy>
  <cp:revision>20</cp:revision>
  <dcterms:created xsi:type="dcterms:W3CDTF">2019-04-02T09:53:12Z</dcterms:created>
  <dcterms:modified xsi:type="dcterms:W3CDTF">2024-04-28T01:27:55Z</dcterms:modified>
</cp:coreProperties>
</file>