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61" r:id="rId5"/>
    <p:sldId id="259" r:id="rId6"/>
    <p:sldId id="258" r:id="rId7"/>
    <p:sldId id="262" r:id="rId8"/>
    <p:sldId id="260" r:id="rId9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327"/>
  </p:normalViewPr>
  <p:slideViewPr>
    <p:cSldViewPr snapToGrid="0" showGuides="1">
      <p:cViewPr varScale="1">
        <p:scale>
          <a:sx n="134" d="100"/>
          <a:sy n="134" d="100"/>
        </p:scale>
        <p:origin x="-120" y="-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10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封面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31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pic>
        <p:nvPicPr>
          <p:cNvPr id="18" name="图片 17" descr="蓝色的天空&#10;&#10;描述已自动生成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8514" r="875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任意多边形: 形状 21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<p:cNvSpPr/>
          <p:nvPr userDrawn="1"/>
        </p:nvSpPr>
        <p:spPr>
          <a:xfrm>
            <a:off x="7432356" y="3143587"/>
            <a:ext cx="1694917" cy="1999913"/>
          </a:xfrm>
          <a:custGeom>
            <a:avLst/>
            <a:gdLst>
              <a:gd name="connsiteX0" fmla="*/ 7689944 w 7689944"/>
              <a:gd name="connsiteY0" fmla="*/ 0 h 9073730"/>
              <a:gd name="connsiteX1" fmla="*/ 7689944 w 7689944"/>
              <a:gd name="connsiteY1" fmla="*/ 4136194 h 9073730"/>
              <a:gd name="connsiteX2" fmla="*/ 7489104 w 7689944"/>
              <a:gd name="connsiteY2" fmla="*/ 4131115 h 9073730"/>
              <a:gd name="connsiteX3" fmla="*/ 1981600 w 7689944"/>
              <a:gd name="connsiteY3" fmla="*/ 8854303 h 9073730"/>
              <a:gd name="connsiteX4" fmla="*/ 1953720 w 7689944"/>
              <a:gd name="connsiteY4" fmla="*/ 9073730 h 9073730"/>
              <a:gd name="connsiteX5" fmla="*/ 45316 w 7689944"/>
              <a:gd name="connsiteY5" fmla="*/ 9073730 h 9073730"/>
              <a:gd name="connsiteX6" fmla="*/ 42488 w 7689944"/>
              <a:gd name="connsiteY6" fmla="*/ 9051488 h 9073730"/>
              <a:gd name="connsiteX7" fmla="*/ 0 w 7689944"/>
              <a:gd name="connsiteY7" fmla="*/ 8210059 h 9073730"/>
              <a:gd name="connsiteX8" fmla="*/ 7388172 w 7689944"/>
              <a:gd name="connsiteY8" fmla="*/ 22947 h 9073730"/>
              <a:gd name="connsiteX9" fmla="*/ 7689944 w 7689944"/>
              <a:gd name="connsiteY9" fmla="*/ 0 h 90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9944" h="9073730">
                <a:moveTo>
                  <a:pt x="7689944" y="0"/>
                </a:moveTo>
                <a:lnTo>
                  <a:pt x="7689944" y="4136194"/>
                </a:lnTo>
                <a:lnTo>
                  <a:pt x="7489104" y="4131115"/>
                </a:lnTo>
                <a:cubicBezTo>
                  <a:pt x="4700424" y="4131115"/>
                  <a:pt x="2390248" y="6179851"/>
                  <a:pt x="1981600" y="8854303"/>
                </a:cubicBezTo>
                <a:lnTo>
                  <a:pt x="1953720" y="9073730"/>
                </a:lnTo>
                <a:lnTo>
                  <a:pt x="45316" y="9073730"/>
                </a:lnTo>
                <a:lnTo>
                  <a:pt x="42488" y="9051488"/>
                </a:lnTo>
                <a:cubicBezTo>
                  <a:pt x="14392" y="8774833"/>
                  <a:pt x="0" y="8494127"/>
                  <a:pt x="0" y="8210059"/>
                </a:cubicBezTo>
                <a:cubicBezTo>
                  <a:pt x="0" y="3949044"/>
                  <a:pt x="3238344" y="444385"/>
                  <a:pt x="7388172" y="22947"/>
                </a:cubicBezTo>
                <a:lnTo>
                  <a:pt x="768994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4002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3" name="任意多边形: 形状 61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<p:cNvSpPr/>
          <p:nvPr userDrawn="1"/>
        </p:nvSpPr>
        <p:spPr>
          <a:xfrm>
            <a:off x="7761303" y="125617"/>
            <a:ext cx="1389089" cy="5017883"/>
          </a:xfrm>
          <a:custGeom>
            <a:avLst/>
            <a:gdLst>
              <a:gd name="connsiteX0" fmla="*/ 1001064 w 3189189"/>
              <a:gd name="connsiteY0" fmla="*/ 0 h 11520488"/>
              <a:gd name="connsiteX1" fmla="*/ 544340 w 3189189"/>
              <a:gd name="connsiteY1" fmla="*/ 11460564 h 11520488"/>
              <a:gd name="connsiteX2" fmla="*/ 492004 w 3189189"/>
              <a:gd name="connsiteY2" fmla="*/ 11520488 h 11520488"/>
              <a:gd name="connsiteX3" fmla="*/ 0 w 3189189"/>
              <a:gd name="connsiteY3" fmla="*/ 11520488 h 11520488"/>
              <a:gd name="connsiteX4" fmla="*/ 229224 w 3189189"/>
              <a:gd name="connsiteY4" fmla="*/ 11123814 h 11520488"/>
              <a:gd name="connsiteX5" fmla="*/ 282380 w 3189189"/>
              <a:gd name="connsiteY5" fmla="*/ 1932419 h 11520488"/>
              <a:gd name="connsiteX6" fmla="*/ 243300 w 3189189"/>
              <a:gd name="connsiteY6" fmla="*/ 1854414 h 11520488"/>
              <a:gd name="connsiteX7" fmla="*/ 1001064 w 3189189"/>
              <a:gd name="connsiteY7" fmla="*/ 0 h 115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9189" h="11520488">
                <a:moveTo>
                  <a:pt x="1001064" y="0"/>
                </a:moveTo>
                <a:cubicBezTo>
                  <a:pt x="4577656" y="2970591"/>
                  <a:pt x="3294952" y="8193840"/>
                  <a:pt x="544340" y="11460564"/>
                </a:cubicBezTo>
                <a:lnTo>
                  <a:pt x="492004" y="11520488"/>
                </a:lnTo>
                <a:lnTo>
                  <a:pt x="0" y="11520488"/>
                </a:lnTo>
                <a:lnTo>
                  <a:pt x="229224" y="11123814"/>
                </a:lnTo>
                <a:cubicBezTo>
                  <a:pt x="2564672" y="6918574"/>
                  <a:pt x="1289648" y="3953686"/>
                  <a:pt x="282380" y="1932419"/>
                </a:cubicBezTo>
                <a:lnTo>
                  <a:pt x="243300" y="1854414"/>
                </a:lnTo>
                <a:lnTo>
                  <a:pt x="1001064" y="0"/>
                </a:lnTo>
                <a:close/>
              </a:path>
            </a:pathLst>
          </a:custGeom>
          <a:gradFill flip="none" rotWithShape="1">
            <a:gsLst>
              <a:gs pos="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蓝色的天空&#10;&#10;描述已自动生成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8514" r="875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蓝色的天空&#10;&#10;描述已自动生成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8514" r="875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95459"/>
            <a:ext cx="9144000" cy="40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65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656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241890" y="125617"/>
            <a:ext cx="1948782" cy="628922"/>
            <a:chOff x="416060" y="268061"/>
            <a:chExt cx="2899391" cy="935706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236112" y="268061"/>
              <a:ext cx="2079339" cy="9357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416060" y="459019"/>
              <a:ext cx="729093" cy="54006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 userDrawn="1"/>
        </p:nvSpPr>
        <p:spPr>
          <a:xfrm>
            <a:off x="0" y="695459"/>
            <a:ext cx="9144000" cy="4071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1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CE73-9C41-0049-BE86-7BE68F854FC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0C92-6096-C94F-88C1-CC80B50764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48297" y="1708012"/>
            <a:ext cx="644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9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主标题 微软雅黑 </a:t>
            </a:r>
            <a:r>
              <a:rPr lang="en-US" altLang="zh-CN" sz="4400" b="1" spc="9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44</a:t>
            </a:r>
            <a:r>
              <a:rPr lang="zh-CN" altLang="en-US" sz="4400" b="1" spc="9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号字</a:t>
            </a:r>
            <a:endParaRPr lang="zh-CN" altLang="en-US" sz="4400" b="1" spc="9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2540726" y="2571750"/>
            <a:ext cx="3894630" cy="442502"/>
          </a:xfrm>
          <a:prstGeom prst="rect">
            <a:avLst/>
          </a:prstGeom>
        </p:spPr>
        <p:txBody>
          <a:bodyPr vert="horz" lIns="86407" tIns="43203" rIns="86407" bIns="432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spc="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  <a:r>
              <a:rPr lang="zh-CN" altLang="en-US" sz="2400" spc="9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微软雅黑</a:t>
            </a:r>
            <a:r>
              <a:rPr lang="en-US" altLang="zh-CN" sz="2400" spc="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24</a:t>
            </a:r>
            <a:r>
              <a:rPr lang="zh-CN" altLang="en-US" sz="2400" spc="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lang="zh-CN" altLang="en-US" sz="2400" spc="9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0160" y="1121466"/>
            <a:ext cx="1750573" cy="553998"/>
          </a:xfrm>
          <a:prstGeom prst="rect">
            <a:avLst/>
          </a:prstGeom>
          <a:noFill/>
          <a:effectLst>
            <a:glow rad="101600">
              <a:srgbClr val="F9CE8A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000" b="1" spc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 录</a:t>
            </a:r>
            <a:endParaRPr kumimoji="1" lang="zh-CN" altLang="en-US" sz="3000" b="1" spc="4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07154" y="2089731"/>
            <a:ext cx="1215718" cy="854080"/>
            <a:chOff x="884226" y="513043"/>
            <a:chExt cx="1620957" cy="1138772"/>
          </a:xfrm>
        </p:grpSpPr>
        <p:sp>
          <p:nvSpPr>
            <p:cNvPr id="8" name="文本框 7"/>
            <p:cNvSpPr txBox="1"/>
            <p:nvPr/>
          </p:nvSpPr>
          <p:spPr>
            <a:xfrm>
              <a:off x="956041" y="1159373"/>
              <a:ext cx="14773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输入内容</a:t>
              </a:r>
              <a:endPara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63722" y="513043"/>
              <a:ext cx="106196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700" b="1" dirty="0">
                  <a:solidFill>
                    <a:srgbClr val="E0C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01</a:t>
              </a:r>
              <a:endParaRPr kumimoji="1" lang="zh-CN" altLang="en-US" sz="2700" b="1" dirty="0">
                <a:solidFill>
                  <a:srgbClr val="E0C3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cxnSp>
          <p:nvCxnSpPr>
            <p:cNvPr id="10" name="直线连接符 9"/>
            <p:cNvCxnSpPr/>
            <p:nvPr/>
          </p:nvCxnSpPr>
          <p:spPr>
            <a:xfrm flipH="1">
              <a:off x="884226" y="1105320"/>
              <a:ext cx="1620957" cy="0"/>
            </a:xfrm>
            <a:prstGeom prst="line">
              <a:avLst/>
            </a:prstGeom>
            <a:noFill/>
            <a:ln w="38100" cap="flat">
              <a:gradFill>
                <a:gsLst>
                  <a:gs pos="0">
                    <a:srgbClr val="C00000">
                      <a:alpha val="0"/>
                    </a:srgbClr>
                  </a:gs>
                  <a:gs pos="41000">
                    <a:srgbClr val="00B0F0"/>
                  </a:gs>
                  <a:gs pos="57000">
                    <a:srgbClr val="00B0F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组合 10"/>
          <p:cNvGrpSpPr/>
          <p:nvPr/>
        </p:nvGrpSpPr>
        <p:grpSpPr>
          <a:xfrm>
            <a:off x="3188011" y="2089731"/>
            <a:ext cx="1215718" cy="854080"/>
            <a:chOff x="884226" y="513043"/>
            <a:chExt cx="1620957" cy="1138772"/>
          </a:xfrm>
        </p:grpSpPr>
        <p:sp>
          <p:nvSpPr>
            <p:cNvPr id="12" name="文本框 11"/>
            <p:cNvSpPr txBox="1"/>
            <p:nvPr/>
          </p:nvSpPr>
          <p:spPr>
            <a:xfrm>
              <a:off x="956041" y="1159373"/>
              <a:ext cx="14773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输入内容</a:t>
              </a:r>
              <a:endPara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3722" y="513043"/>
              <a:ext cx="106196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700" b="1" dirty="0">
                  <a:solidFill>
                    <a:srgbClr val="E0C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02</a:t>
              </a:r>
              <a:endParaRPr kumimoji="1" lang="zh-CN" altLang="en-US" sz="2700" b="1" dirty="0">
                <a:solidFill>
                  <a:srgbClr val="E0C3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cxnSp>
          <p:nvCxnSpPr>
            <p:cNvPr id="14" name="直线连接符 13"/>
            <p:cNvCxnSpPr/>
            <p:nvPr/>
          </p:nvCxnSpPr>
          <p:spPr>
            <a:xfrm flipH="1">
              <a:off x="884226" y="1105320"/>
              <a:ext cx="1620957" cy="0"/>
            </a:xfrm>
            <a:prstGeom prst="line">
              <a:avLst/>
            </a:prstGeom>
            <a:noFill/>
            <a:ln w="38100" cap="flat">
              <a:gradFill>
                <a:gsLst>
                  <a:gs pos="0">
                    <a:srgbClr val="C00000">
                      <a:alpha val="0"/>
                    </a:srgbClr>
                  </a:gs>
                  <a:gs pos="41000">
                    <a:srgbClr val="00B0F0"/>
                  </a:gs>
                  <a:gs pos="57000">
                    <a:srgbClr val="00B0F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" name="组合 14"/>
          <p:cNvGrpSpPr/>
          <p:nvPr/>
        </p:nvGrpSpPr>
        <p:grpSpPr>
          <a:xfrm>
            <a:off x="4768866" y="2089731"/>
            <a:ext cx="1215718" cy="854080"/>
            <a:chOff x="884226" y="513043"/>
            <a:chExt cx="1620957" cy="1138772"/>
          </a:xfrm>
        </p:grpSpPr>
        <p:sp>
          <p:nvSpPr>
            <p:cNvPr id="16" name="文本框 15"/>
            <p:cNvSpPr txBox="1"/>
            <p:nvPr/>
          </p:nvSpPr>
          <p:spPr>
            <a:xfrm>
              <a:off x="956041" y="1159373"/>
              <a:ext cx="14773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输入内容</a:t>
              </a:r>
              <a:endPara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63722" y="513043"/>
              <a:ext cx="106196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700" b="1" dirty="0">
                  <a:solidFill>
                    <a:srgbClr val="E0C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03</a:t>
              </a:r>
              <a:endParaRPr kumimoji="1" lang="zh-CN" altLang="en-US" sz="2700" b="1" dirty="0">
                <a:solidFill>
                  <a:srgbClr val="E0C3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cxnSp>
          <p:nvCxnSpPr>
            <p:cNvPr id="18" name="直线连接符 17"/>
            <p:cNvCxnSpPr/>
            <p:nvPr/>
          </p:nvCxnSpPr>
          <p:spPr>
            <a:xfrm flipH="1">
              <a:off x="884226" y="1105320"/>
              <a:ext cx="1620957" cy="0"/>
            </a:xfrm>
            <a:prstGeom prst="line">
              <a:avLst/>
            </a:prstGeom>
            <a:noFill/>
            <a:ln w="38100" cap="flat">
              <a:gradFill>
                <a:gsLst>
                  <a:gs pos="0">
                    <a:srgbClr val="C00000">
                      <a:alpha val="0"/>
                    </a:srgbClr>
                  </a:gs>
                  <a:gs pos="41000">
                    <a:srgbClr val="00B0F0"/>
                  </a:gs>
                  <a:gs pos="57000">
                    <a:srgbClr val="00B0F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9" name="组合 18"/>
          <p:cNvGrpSpPr/>
          <p:nvPr/>
        </p:nvGrpSpPr>
        <p:grpSpPr>
          <a:xfrm>
            <a:off x="6349720" y="2095356"/>
            <a:ext cx="1215718" cy="854080"/>
            <a:chOff x="884226" y="513043"/>
            <a:chExt cx="1620957" cy="1138772"/>
          </a:xfrm>
        </p:grpSpPr>
        <p:sp>
          <p:nvSpPr>
            <p:cNvPr id="20" name="文本框 19"/>
            <p:cNvSpPr txBox="1"/>
            <p:nvPr/>
          </p:nvSpPr>
          <p:spPr>
            <a:xfrm>
              <a:off x="956041" y="1159373"/>
              <a:ext cx="14773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输入内容</a:t>
              </a:r>
              <a:endPara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63722" y="513043"/>
              <a:ext cx="106196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700" b="1" dirty="0">
                  <a:solidFill>
                    <a:srgbClr val="E0C3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JingDongLangZhengTi Semilight" charset="-122"/>
                </a:rPr>
                <a:t>04</a:t>
              </a:r>
              <a:endParaRPr kumimoji="1" lang="zh-CN" altLang="en-US" sz="2700" b="1" dirty="0">
                <a:solidFill>
                  <a:srgbClr val="E0C3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</a:endParaRPr>
            </a:p>
          </p:txBody>
        </p:sp>
        <p:cxnSp>
          <p:nvCxnSpPr>
            <p:cNvPr id="22" name="直线连接符 21"/>
            <p:cNvCxnSpPr/>
            <p:nvPr/>
          </p:nvCxnSpPr>
          <p:spPr>
            <a:xfrm flipH="1">
              <a:off x="884226" y="1105320"/>
              <a:ext cx="1620957" cy="0"/>
            </a:xfrm>
            <a:prstGeom prst="line">
              <a:avLst/>
            </a:prstGeom>
            <a:noFill/>
            <a:ln w="38100" cap="flat">
              <a:gradFill>
                <a:gsLst>
                  <a:gs pos="0">
                    <a:srgbClr val="C00000">
                      <a:alpha val="0"/>
                    </a:srgbClr>
                  </a:gs>
                  <a:gs pos="41000">
                    <a:srgbClr val="00B0F0"/>
                  </a:gs>
                  <a:gs pos="57000">
                    <a:srgbClr val="00B0F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798389" y="1022383"/>
            <a:ext cx="611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常规内容页标题 微软雅黑 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30</a:t>
            </a:r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号字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8389" y="1536279"/>
            <a:ext cx="462922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798389" y="1022383"/>
            <a:ext cx="4406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JingDongLangZhengTi Regular" panose="02000500000000000000" charset="-122"/>
              </a:rPr>
              <a:t>常规内容页标题 微软雅黑 </a:t>
            </a:r>
            <a:r>
              <a:rPr lang="en-US" altLang="zh-CN" sz="225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JingDongLangZhengTi Regular" panose="02000500000000000000" charset="-122"/>
              </a:rPr>
              <a:t>30</a:t>
            </a:r>
            <a:r>
              <a:rPr lang="zh-CN" altLang="en-US" sz="225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JingDongLangZhengTi Regular" panose="02000500000000000000" charset="-122"/>
              </a:rPr>
              <a:t>号字</a:t>
            </a:r>
            <a:endParaRPr lang="zh-CN" altLang="en-US" sz="2250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JingDongLangZhengTi Regular" panose="020005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8389" y="1536279"/>
            <a:ext cx="3087753" cy="53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8388" y="1075948"/>
            <a:ext cx="6079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常规内容页标题 微软雅黑 </a:t>
            </a:r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30</a:t>
            </a:r>
            <a:r>
              <a:rPr lang="zh-CN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号字</a:t>
            </a:r>
            <a:endParaRPr lang="zh-CN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388" y="1683511"/>
            <a:ext cx="422428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Semilight" charset="-122"/>
                <a:sym typeface="+mn-ea"/>
              </a:rPr>
              <a:t>描述文案写在此处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1530919"/>
            <a:ext cx="9144000" cy="2081663"/>
            <a:chOff x="5089591" y="3775781"/>
            <a:chExt cx="40508106" cy="6260583"/>
          </a:xfrm>
        </p:grpSpPr>
        <p:sp>
          <p:nvSpPr>
            <p:cNvPr id="25" name="矩形: 圆角 17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15449931" y="3775781"/>
              <a:ext cx="19838320" cy="6260583"/>
            </a:xfrm>
            <a:prstGeom prst="roundRect">
              <a:avLst>
                <a:gd name="adj" fmla="val 5136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/>
            </a:p>
          </p:txBody>
        </p:sp>
        <p:sp>
          <p:nvSpPr>
            <p:cNvPr id="26" name="矩形: 圆角 20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5089591" y="3775781"/>
              <a:ext cx="10106866" cy="6260583"/>
            </a:xfrm>
            <a:prstGeom prst="roundRect">
              <a:avLst>
                <a:gd name="adj" fmla="val 5136"/>
              </a:avLst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/>
            </a:p>
          </p:txBody>
        </p:sp>
        <p:sp>
          <p:nvSpPr>
            <p:cNvPr id="27" name="矩形: 圆角 24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35490831" y="3775781"/>
              <a:ext cx="10106866" cy="6260583"/>
            </a:xfrm>
            <a:prstGeom prst="roundRect">
              <a:avLst>
                <a:gd name="adj" fmla="val 5136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0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16069" y="775429"/>
            <a:ext cx="611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常规内容页标题 微软雅黑 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30</a:t>
            </a:r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号字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270946" y="1476558"/>
            <a:ext cx="4582078" cy="2729683"/>
            <a:chOff x="0" y="1929554"/>
            <a:chExt cx="10831292" cy="6452529"/>
          </a:xfrm>
        </p:grpSpPr>
        <p:sp>
          <p:nvSpPr>
            <p:cNvPr id="8" name="矩形 7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3093310" y="1929554"/>
              <a:ext cx="7737982" cy="18550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0" scaled="1"/>
              <a:tileRect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" name="矩形 8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0" y="4228297"/>
              <a:ext cx="7737982" cy="18550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0" scaled="1"/>
              <a:tileRect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矩形 9" descr="e7d195523061f1c0c30ee18c1b05f65d12b38e2533cb2ccdAE0CC34CB5CBEBFAEC353FED4DECE97C3E379FD1D933F5E4DC18EF8EA6B7A1130D5F6DE9DD2BE4B0A8C9126ACE5083D1F5A9E323B29CCFC717A9DA80913EAD2A29ED729FA202021A61D51ED3815B047BE61D126B7FA8D3EA9978F9BFB9E456EB2053833C86E3BB5803136C8B94BC0B31"/>
            <p:cNvSpPr/>
            <p:nvPr/>
          </p:nvSpPr>
          <p:spPr>
            <a:xfrm>
              <a:off x="3093310" y="6527040"/>
              <a:ext cx="7737982" cy="18550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0" scaled="1"/>
              <a:tileRect/>
            </a:gradFill>
            <a:ln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88692" y="734857"/>
            <a:ext cx="611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常规内容页标题 微软雅黑 </a:t>
            </a:r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30</a:t>
            </a:r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号字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96632" y="1925419"/>
            <a:ext cx="2950736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750" b="1" spc="9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ingDongLangZhengTi Regular" panose="02000500000000000000" charset="-122"/>
              </a:rPr>
              <a:t>THANKS</a:t>
            </a:r>
            <a:endParaRPr lang="zh-CN" altLang="en-US" sz="3750" b="1" spc="9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JingDongLangZhengTi Regular" panose="020005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g5NGM3ZGE3MWZmZWJkNzVkN2M4ZTZjN2Q4YzQyZG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244</Words>
  <Application>WPS 演示</Application>
  <PresentationFormat>全屏显示(16:9)</PresentationFormat>
  <Paragraphs>43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JingDongLangZhengTi Regular</vt:lpstr>
      <vt:lpstr>JingDongLangZhengTi Semilight</vt:lpstr>
      <vt:lpstr>Source Han Sans CN Medium</vt:lpstr>
      <vt:lpstr>今昔豪龙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247296291@qq.com</dc:creator>
  <cp:lastModifiedBy>淡定</cp:lastModifiedBy>
  <cp:revision>17</cp:revision>
  <dcterms:created xsi:type="dcterms:W3CDTF">2023-09-27T02:10:00Z</dcterms:created>
  <dcterms:modified xsi:type="dcterms:W3CDTF">2024-05-06T02:39:29Z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234DAB62381F4EFB9FF7FFDB7412692A_13</vt:lpwstr>
  </property>
  <property fmtid="{D5CDD505-2E9C-101B-9397-08002B2CF9AE}" pid="3" name="KSOProductBuildVer">
    <vt:lpwstr>2052-12.1.0.16729</vt:lpwstr>
  </property>
</Properties>
</file>