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18722975" cy="33281938"/>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p15:clr>
            <a:srgbClr val="A4A3A4"/>
          </p15:clr>
        </p15:guide>
        <p15:guide id="2" pos="5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7" autoAdjust="0"/>
    <p:restoredTop sz="94660"/>
  </p:normalViewPr>
  <p:slideViewPr>
    <p:cSldViewPr showGuides="1">
      <p:cViewPr varScale="1">
        <p:scale>
          <a:sx n="18" d="100"/>
          <a:sy n="18" d="100"/>
        </p:scale>
        <p:origin x="2256" y="90"/>
      </p:cViewPr>
      <p:guideLst>
        <p:guide orient="horz" pos="10483"/>
        <p:guide pos="5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1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91DD3F1-17AC-418E-99C5-E25AA00C543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2024-04-30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fld id="{9A0DB2DC-4C9A-4742-B13C-FB6460FD3503}" type="slidenum">
              <a:rPr lang="zh-CN" altLang="en-US" dirty="0"/>
              <a:t>‹#›</a:t>
            </a:fld>
            <a:endParaRPr lang="zh-CN" altLang="en-US" dirty="0"/>
          </a:p>
        </p:txBody>
      </p:sp>
      <p:sp>
        <p:nvSpPr>
          <p:cNvPr id="7" name="矩形 9">
            <a:extLst>
              <a:ext uri="{FF2B5EF4-FFF2-40B4-BE49-F238E27FC236}">
                <a16:creationId xmlns:a16="http://schemas.microsoft.com/office/drawing/2014/main" id="{C5AA4759-054F-6E3F-C845-3AB3444E5C76}"/>
              </a:ext>
            </a:extLst>
          </p:cNvPr>
          <p:cNvSpPr>
            <a:spLocks noChangeArrowheads="1"/>
          </p:cNvSpPr>
          <p:nvPr userDrawn="1"/>
        </p:nvSpPr>
        <p:spPr bwMode="auto">
          <a:xfrm>
            <a:off x="6193135" y="5549674"/>
            <a:ext cx="84089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dirty="0">
                <a:solidFill>
                  <a:srgbClr val="004098"/>
                </a:solidFill>
                <a:latin typeface="微软雅黑" panose="020B0503020204020204" pitchFamily="34" charset="-122"/>
                <a:ea typeface="微软雅黑" panose="020B0503020204020204" pitchFamily="34" charset="-122"/>
              </a:rPr>
              <a:t>爱博医疗“瞳英荟”</a:t>
            </a:r>
            <a:r>
              <a:rPr lang="en-US" altLang="zh-CN" sz="3200" b="1" dirty="0" smtClean="0">
                <a:solidFill>
                  <a:srgbClr val="004098"/>
                </a:solidFill>
                <a:latin typeface="微软雅黑" panose="020B0503020204020204" pitchFamily="34" charset="-122"/>
                <a:ea typeface="微软雅黑" panose="020B0503020204020204" pitchFamily="34" charset="-122"/>
              </a:rPr>
              <a:t>· </a:t>
            </a:r>
            <a:r>
              <a:rPr lang="zh-CN" altLang="en-US" sz="3200" b="1" dirty="0" smtClean="0">
                <a:solidFill>
                  <a:srgbClr val="004098"/>
                </a:solidFill>
                <a:latin typeface="微软雅黑" panose="020B0503020204020204" pitchFamily="34" charset="-122"/>
                <a:ea typeface="微软雅黑" panose="020B0503020204020204" pitchFamily="34" charset="-122"/>
              </a:rPr>
              <a:t>优秀</a:t>
            </a:r>
            <a:r>
              <a:rPr lang="zh-CN" altLang="en-US" sz="3200" b="1" dirty="0">
                <a:solidFill>
                  <a:srgbClr val="004098"/>
                </a:solidFill>
                <a:latin typeface="微软雅黑" panose="020B0503020204020204" pitchFamily="34" charset="-122"/>
                <a:ea typeface="微软雅黑" panose="020B0503020204020204" pitchFamily="34" charset="-122"/>
              </a:rPr>
              <a:t>壁报奖候选论文</a:t>
            </a:r>
            <a:endParaRPr lang="en-US" altLang="zh-CN" sz="3200" b="1" dirty="0">
              <a:solidFill>
                <a:srgbClr val="004098"/>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38ABA10-BA6F-3960-26A8-760829AC40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12" y="6271817"/>
            <a:ext cx="1371344" cy="790327"/>
          </a:xfrm>
          <a:prstGeom prst="rect">
            <a:avLst/>
          </a:prstGeom>
          <a:effectLst>
            <a:glow rad="50800">
              <a:schemeClr val="bg1"/>
            </a:glow>
          </a:effectLst>
        </p:spPr>
      </p:pic>
      <p:pic>
        <p:nvPicPr>
          <p:cNvPr id="11" name="图片 10">
            <a:extLst>
              <a:ext uri="{FF2B5EF4-FFF2-40B4-BE49-F238E27FC236}">
                <a16:creationId xmlns:a16="http://schemas.microsoft.com/office/drawing/2014/main" id="{EBEB111E-6D3B-1E86-4AB6-6ED46D8CB02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840" t="15973" r="17167" b="16661"/>
          <a:stretch/>
        </p:blipFill>
        <p:spPr>
          <a:xfrm>
            <a:off x="843554" y="7272846"/>
            <a:ext cx="1348304" cy="137523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E89DC9-837E-4678-BA67-0FD6643CEF92}"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2024-04-30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
        <p:nvSpPr>
          <p:cNvPr id="7" name="矩形 9">
            <a:extLst>
              <a:ext uri="{FF2B5EF4-FFF2-40B4-BE49-F238E27FC236}">
                <a16:creationId xmlns:a16="http://schemas.microsoft.com/office/drawing/2014/main" id="{C5AA4759-054F-6E3F-C845-3AB3444E5C76}"/>
              </a:ext>
            </a:extLst>
          </p:cNvPr>
          <p:cNvSpPr>
            <a:spLocks noChangeArrowheads="1"/>
          </p:cNvSpPr>
          <p:nvPr userDrawn="1"/>
        </p:nvSpPr>
        <p:spPr bwMode="auto">
          <a:xfrm>
            <a:off x="5977111" y="5549674"/>
            <a:ext cx="84089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dirty="0">
                <a:solidFill>
                  <a:srgbClr val="004098"/>
                </a:solidFill>
                <a:latin typeface="微软雅黑" panose="020B0503020204020204" pitchFamily="34" charset="-122"/>
                <a:ea typeface="微软雅黑" panose="020B0503020204020204" pitchFamily="34" charset="-122"/>
              </a:rPr>
              <a:t>爱博医疗“瞳英荟”</a:t>
            </a:r>
            <a:r>
              <a:rPr lang="en-US" altLang="zh-CN" sz="3200" b="1" dirty="0" smtClean="0">
                <a:solidFill>
                  <a:srgbClr val="004098"/>
                </a:solidFill>
                <a:latin typeface="微软雅黑" panose="020B0503020204020204" pitchFamily="34" charset="-122"/>
                <a:ea typeface="微软雅黑" panose="020B0503020204020204" pitchFamily="34" charset="-122"/>
              </a:rPr>
              <a:t>· </a:t>
            </a:r>
            <a:r>
              <a:rPr lang="zh-CN" altLang="en-US" sz="3200" b="1" dirty="0" smtClean="0">
                <a:solidFill>
                  <a:srgbClr val="004098"/>
                </a:solidFill>
                <a:latin typeface="微软雅黑" panose="020B0503020204020204" pitchFamily="34" charset="-122"/>
                <a:ea typeface="微软雅黑" panose="020B0503020204020204" pitchFamily="34" charset="-122"/>
              </a:rPr>
              <a:t>优秀</a:t>
            </a:r>
            <a:r>
              <a:rPr lang="zh-CN" altLang="en-US" sz="3200" b="1" dirty="0">
                <a:solidFill>
                  <a:srgbClr val="004098"/>
                </a:solidFill>
                <a:latin typeface="微软雅黑" panose="020B0503020204020204" pitchFamily="34" charset="-122"/>
                <a:ea typeface="微软雅黑" panose="020B0503020204020204" pitchFamily="34" charset="-122"/>
              </a:rPr>
              <a:t>壁报奖候选论文</a:t>
            </a:r>
            <a:endParaRPr lang="en-US" altLang="zh-CN" sz="3200" b="1" dirty="0">
              <a:solidFill>
                <a:srgbClr val="004098"/>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C38ABA10-BA6F-3960-26A8-760829AC40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12" y="6341762"/>
            <a:ext cx="1371344" cy="790327"/>
          </a:xfrm>
          <a:prstGeom prst="rect">
            <a:avLst/>
          </a:prstGeom>
          <a:effectLst>
            <a:glow rad="50800">
              <a:schemeClr val="bg1"/>
            </a:glow>
          </a:effectLst>
        </p:spPr>
      </p:pic>
      <p:pic>
        <p:nvPicPr>
          <p:cNvPr id="9" name="图片 8">
            <a:extLst>
              <a:ext uri="{FF2B5EF4-FFF2-40B4-BE49-F238E27FC236}">
                <a16:creationId xmlns:a16="http://schemas.microsoft.com/office/drawing/2014/main" id="{EBEB111E-6D3B-1E86-4AB6-6ED46D8CB02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6840" t="15973" r="17167" b="16661"/>
          <a:stretch/>
        </p:blipFill>
        <p:spPr>
          <a:xfrm>
            <a:off x="843554" y="7344854"/>
            <a:ext cx="1348304" cy="13752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581025" y="10566400"/>
            <a:ext cx="9918700" cy="21988463"/>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5" name="图片 14" descr="屏幕剪辑"/>
          <p:cNvPicPr>
            <a:picLocks noChangeAspect="1"/>
          </p:cNvPicPr>
          <p:nvPr/>
        </p:nvPicPr>
        <p:blipFill>
          <a:blip r:embed="rId2"/>
          <a:stretch>
            <a:fillRect/>
          </a:stretch>
        </p:blipFill>
        <p:spPr>
          <a:xfrm>
            <a:off x="10658793" y="11180763"/>
            <a:ext cx="7486650" cy="9210675"/>
          </a:xfrm>
          <a:prstGeom prst="rect">
            <a:avLst/>
          </a:prstGeom>
          <a:noFill/>
          <a:ln w="9525">
            <a:noFill/>
          </a:ln>
        </p:spPr>
      </p:pic>
      <p:sp>
        <p:nvSpPr>
          <p:cNvPr id="6" name="矩形 15"/>
          <p:cNvSpPr/>
          <p:nvPr/>
        </p:nvSpPr>
        <p:spPr>
          <a:xfrm>
            <a:off x="10499725" y="21323300"/>
            <a:ext cx="7486650" cy="8985250"/>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7" name="矩形 1"/>
          <p:cNvSpPr/>
          <p:nvPr/>
        </p:nvSpPr>
        <p:spPr>
          <a:xfrm>
            <a:off x="845820" y="8837613"/>
            <a:ext cx="17224375" cy="1016000"/>
          </a:xfrm>
          <a:prstGeom prst="rect">
            <a:avLst/>
          </a:prstGeom>
          <a:noFill/>
          <a:ln w="9525">
            <a:noFill/>
          </a:ln>
        </p:spPr>
        <p:txBody>
          <a:bodyPr>
            <a:spAutoFit/>
          </a:bodyPr>
          <a:lstStyle/>
          <a:p>
            <a:pPr eaLnBrk="1" hangingPunct="1"/>
            <a:r>
              <a:rPr lang="zh-CN" altLang="zh-CN" sz="6000" b="1" dirty="0">
                <a:solidFill>
                  <a:srgbClr val="FF0000"/>
                </a:solidFill>
                <a:latin typeface="Calibri" panose="020F0502020204030204" pitchFamily="34" charset="0"/>
              </a:rPr>
              <a:t>不可改变页面大小、不可增加页数，</a:t>
            </a:r>
            <a:r>
              <a:rPr lang="zh-CN" altLang="en-US" sz="6000" b="1" dirty="0">
                <a:solidFill>
                  <a:srgbClr val="FF0000"/>
                </a:solidFill>
                <a:latin typeface="Calibri" panose="020F0502020204030204" pitchFamily="34" charset="0"/>
              </a:rPr>
              <a:t>展示形式</a:t>
            </a:r>
            <a:r>
              <a:rPr lang="zh-CN" altLang="zh-CN" sz="6000" b="1" dirty="0">
                <a:solidFill>
                  <a:srgbClr val="FF0000"/>
                </a:solidFill>
                <a:latin typeface="Calibri" panose="020F0502020204030204" pitchFamily="34" charset="0"/>
              </a:rPr>
              <a:t>随意</a:t>
            </a:r>
            <a:endParaRPr lang="zh-CN" altLang="en-US" b="1" dirty="0">
              <a:solidFill>
                <a:srgbClr val="FF0000"/>
              </a:solidFill>
              <a:latin typeface="Calibri" panose="020F0502020204030204" pitchFamily="34" charset="0"/>
            </a:endParaRPr>
          </a:p>
        </p:txBody>
      </p:sp>
      <p:pic>
        <p:nvPicPr>
          <p:cNvPr id="8" name="Picture 5"/>
          <p:cNvPicPr>
            <a:picLocks noChangeAspect="1"/>
          </p:cNvPicPr>
          <p:nvPr/>
        </p:nvPicPr>
        <p:blipFill>
          <a:blip r:embed="rId3"/>
          <a:stretch>
            <a:fillRect/>
          </a:stretch>
        </p:blipFill>
        <p:spPr>
          <a:xfrm>
            <a:off x="2808759" y="6383731"/>
            <a:ext cx="14996313" cy="2214305"/>
          </a:xfrm>
          <a:prstGeom prst="rect">
            <a:avLst/>
          </a:prstGeom>
          <a:noFill/>
          <a:ln w="9525">
            <a:noFill/>
          </a:ln>
        </p:spPr>
      </p:pic>
      <p:sp>
        <p:nvSpPr>
          <p:cNvPr id="9" name="矩形 9"/>
          <p:cNvSpPr/>
          <p:nvPr/>
        </p:nvSpPr>
        <p:spPr>
          <a:xfrm>
            <a:off x="3312815" y="6737614"/>
            <a:ext cx="13896525" cy="1506538"/>
          </a:xfrm>
          <a:prstGeom prst="rect">
            <a:avLst/>
          </a:prstGeom>
          <a:noFill/>
          <a:ln w="9525">
            <a:noFill/>
          </a:ln>
        </p:spPr>
        <p:txBody>
          <a:bodyPr wrap="square" lIns="150822" tIns="75411" rIns="150822" bIns="75411">
            <a:spAutoFit/>
          </a:bodyPr>
          <a:lstStyle/>
          <a:p>
            <a:pPr algn="ctr" eaLnBrk="1" hangingPunct="1">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 </a:t>
            </a:r>
            <a:r>
              <a:rPr lang="en-US" altLang="zh-CN" sz="40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英文：</a:t>
            </a:r>
            <a:r>
              <a:rPr lang="en-US" altLang="zh-CN" sz="4000" b="1" dirty="0">
                <a:latin typeface="黑体" panose="02010609060101010101" pitchFamily="49" charset="-122"/>
                <a:ea typeface="黑体" panose="02010609060101010101" pitchFamily="49" charset="-122"/>
              </a:rPr>
              <a:t>Topic</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Arial </a:t>
            </a:r>
            <a:r>
              <a:rPr lang="en-US" altLang="zh-CN" sz="4000" b="1" dirty="0" smtClean="0">
                <a:latin typeface="黑体" panose="02010609060101010101" pitchFamily="49" charset="-122"/>
                <a:ea typeface="黑体" panose="02010609060101010101" pitchFamily="49" charset="-122"/>
              </a:rPr>
              <a:t>40</a:t>
            </a:r>
            <a:endParaRPr lang="en-US" altLang="zh-CN"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a:t>
            </a:r>
            <a:r>
              <a:rPr lang="zh-CN" altLang="en-US" sz="2300" dirty="0" smtClean="0">
                <a:latin typeface="Calibri" panose="020F0502020204030204" pitchFamily="34" charset="0"/>
              </a:rPr>
              <a:t>        作者</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号</a:t>
            </a:r>
            <a:r>
              <a:rPr lang="zh-CN" altLang="en-US" sz="2300" dirty="0" smtClean="0">
                <a:latin typeface="Calibri" panose="020F0502020204030204" pitchFamily="34" charset="0"/>
              </a:rPr>
              <a:t>宋体  </a:t>
            </a:r>
            <a:r>
              <a:rPr lang="en-US" altLang="zh-CN" sz="2300" dirty="0">
                <a:latin typeface="Calibri" panose="020F0502020204030204" pitchFamily="34" charset="0"/>
              </a:rPr>
              <a:t>| </a:t>
            </a:r>
            <a:r>
              <a:rPr lang="en-US" altLang="zh-CN" sz="2300" dirty="0" smtClean="0">
                <a:latin typeface="Calibri" panose="020F0502020204030204" pitchFamily="34" charset="0"/>
              </a:rPr>
              <a:t> </a:t>
            </a:r>
            <a:r>
              <a:rPr lang="zh-CN" altLang="en-US" sz="2400" dirty="0" smtClean="0">
                <a:latin typeface="黑体" panose="02010609060101010101" pitchFamily="49" charset="-122"/>
                <a:ea typeface="黑体" panose="02010609060101010101" pitchFamily="49" charset="-122"/>
              </a:rPr>
              <a:t>英文</a:t>
            </a:r>
            <a:r>
              <a:rPr lang="zh-CN" altLang="en-US" sz="2400" dirty="0">
                <a:latin typeface="黑体" panose="02010609060101010101" pitchFamily="49" charset="-122"/>
                <a:ea typeface="黑体" panose="02010609060101010101" pitchFamily="49" charset="-122"/>
              </a:rPr>
              <a:t>：</a:t>
            </a:r>
            <a:r>
              <a:rPr lang="en-US" altLang="zh-CN" sz="2300" dirty="0">
                <a:latin typeface="Calibri" panose="020F0502020204030204" pitchFamily="34" charset="0"/>
              </a:rPr>
              <a:t>Author</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smtClean="0">
                <a:latin typeface="Calibri" panose="020F0502020204030204" pitchFamily="34" charset="0"/>
              </a:rPr>
              <a:t>Arial </a:t>
            </a:r>
            <a:endParaRPr lang="en-US" altLang="zh-CN" sz="2300" dirty="0">
              <a:latin typeface="Calibri" panose="020F0502020204030204" pitchFamily="34" charset="0"/>
            </a:endParaRPr>
          </a:p>
          <a:p>
            <a:pPr algn="ctr" eaLnBrk="1" hangingPunct="1">
              <a:buNone/>
            </a:pPr>
            <a:r>
              <a:rPr lang="zh-CN" altLang="en-US" sz="2300" dirty="0">
                <a:latin typeface="Calibri" panose="020F0502020204030204" pitchFamily="34" charset="0"/>
              </a:rPr>
              <a:t>                              </a:t>
            </a:r>
            <a:r>
              <a:rPr lang="zh-CN" altLang="en-US" sz="2300" dirty="0" smtClean="0">
                <a:latin typeface="Calibri" panose="020F0502020204030204" pitchFamily="34" charset="0"/>
              </a:rPr>
              <a:t>        单位</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号</a:t>
            </a:r>
            <a:r>
              <a:rPr lang="zh-CN" altLang="en-US" sz="2300" dirty="0" smtClean="0">
                <a:latin typeface="Calibri" panose="020F0502020204030204" pitchFamily="34" charset="0"/>
              </a:rPr>
              <a:t>宋体  </a:t>
            </a:r>
            <a:r>
              <a:rPr lang="en-US" altLang="zh-CN" sz="2300" dirty="0">
                <a:latin typeface="Calibri" panose="020F0502020204030204" pitchFamily="34" charset="0"/>
              </a:rPr>
              <a:t>| </a:t>
            </a:r>
            <a:r>
              <a:rPr lang="en-US" altLang="zh-CN" sz="2300" dirty="0" smtClean="0">
                <a:latin typeface="Calibri" panose="020F0502020204030204" pitchFamily="34" charset="0"/>
              </a:rPr>
              <a:t> </a:t>
            </a:r>
            <a:r>
              <a:rPr lang="zh-CN" altLang="en-US" sz="2400" dirty="0" smtClean="0">
                <a:latin typeface="黑体" panose="02010609060101010101" pitchFamily="49" charset="-122"/>
                <a:ea typeface="黑体" panose="02010609060101010101" pitchFamily="49" charset="-122"/>
              </a:rPr>
              <a:t>英文</a:t>
            </a:r>
            <a:r>
              <a:rPr lang="zh-CN" altLang="en-US" sz="2400" dirty="0">
                <a:latin typeface="黑体" panose="02010609060101010101" pitchFamily="49" charset="-122"/>
                <a:ea typeface="黑体" panose="02010609060101010101" pitchFamily="49" charset="-122"/>
              </a:rPr>
              <a:t>：</a:t>
            </a:r>
            <a:r>
              <a:rPr lang="en-US" altLang="zh-CN" sz="2300" dirty="0">
                <a:latin typeface="Calibri" panose="020F0502020204030204" pitchFamily="34" charset="0"/>
              </a:rPr>
              <a:t>Organzation</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smtClean="0">
                <a:latin typeface="Calibri" panose="020F0502020204030204" pitchFamily="34" charset="0"/>
              </a:rPr>
              <a:t>Arial</a:t>
            </a:r>
            <a:endParaRPr lang="en-US" altLang="zh-CN" sz="2300" dirty="0">
              <a:latin typeface="Calibri" panose="020F0502020204030204" pitchFamily="34" charset="0"/>
            </a:endParaRPr>
          </a:p>
        </p:txBody>
      </p:sp>
    </p:spTree>
    <p:extLst>
      <p:ext uri="{BB962C8B-B14F-4D97-AF65-F5344CB8AC3E}">
        <p14:creationId xmlns:p14="http://schemas.microsoft.com/office/powerpoint/2010/main" val="261279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1032</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黑体</vt:lpstr>
      <vt:lpstr>宋体</vt:lpstr>
      <vt:lpstr>微软雅黑</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Administrator</cp:lastModifiedBy>
  <cp:revision>79</cp:revision>
  <cp:lastPrinted>2022-07-12T06:45:00Z</cp:lastPrinted>
  <dcterms:created xsi:type="dcterms:W3CDTF">2022-07-12T06:45:00Z</dcterms:created>
  <dcterms:modified xsi:type="dcterms:W3CDTF">2024-04-30T07:16:56Z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B81ABE44090EFB117E18CD6244439D33</vt:lpwstr>
  </property>
  <property fmtid="{D5CDD505-2E9C-101B-9397-08002B2CF9AE}" pid="3" name="KSOProductBuildVer">
    <vt:lpwstr>2052-11.8.2.9022</vt:lpwstr>
  </property>
</Properties>
</file>