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8722975" cy="33281938"/>
  <p:notesSz cx="6858000" cy="9144000"/>
  <p:defaultTextStyle>
    <a:defPPr>
      <a:defRPr lang="zh-CN"/>
    </a:defPPr>
    <a:lvl1pPr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1484313" indent="-73025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2968625" indent="-1460500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4454525" indent="-2192338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5938838" indent="-2922588" algn="l" defTabSz="2968625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573">
          <p15:clr>
            <a:srgbClr val="A4A3A4"/>
          </p15:clr>
        </p15:guide>
        <p15:guide id="2" pos="58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EE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202619-C847-4B9C-8F18-7ED075EA5F22}" v="5" dt="2020-09-16T07:17:51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 varScale="1">
        <p:scale>
          <a:sx n="35" d="100"/>
          <a:sy n="35" d="100"/>
        </p:scale>
        <p:origin x="4308" y="132"/>
      </p:cViewPr>
      <p:guideLst>
        <p:guide orient="horz" pos="10573"/>
        <p:guide pos="589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1836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吕 向阳" userId="33080d833e709fa4" providerId="LiveId" clId="{D5202619-C847-4B9C-8F18-7ED075EA5F22}"/>
    <pc:docChg chg="custSel modSld modMainMaster">
      <pc:chgData name="吕 向阳" userId="33080d833e709fa4" providerId="LiveId" clId="{D5202619-C847-4B9C-8F18-7ED075EA5F22}" dt="2020-09-16T07:17:51.658" v="86" actId="207"/>
      <pc:docMkLst>
        <pc:docMk/>
      </pc:docMkLst>
      <pc:sldChg chg="modSp mod">
        <pc:chgData name="吕 向阳" userId="33080d833e709fa4" providerId="LiveId" clId="{D5202619-C847-4B9C-8F18-7ED075EA5F22}" dt="2020-09-16T07:17:51.658" v="86" actId="207"/>
        <pc:sldMkLst>
          <pc:docMk/>
          <pc:sldMk cId="0" sldId="256"/>
        </pc:sldMkLst>
        <pc:spChg chg="mod">
          <ac:chgData name="吕 向阳" userId="33080d833e709fa4" providerId="LiveId" clId="{D5202619-C847-4B9C-8F18-7ED075EA5F22}" dt="2020-09-16T07:17:51.658" v="86" actId="207"/>
          <ac:spMkLst>
            <pc:docMk/>
            <pc:sldMk cId="0" sldId="256"/>
            <ac:spMk id="2055" creationId="{AE1DCDFB-E50E-44E8-BF55-3E43D6AE7FDE}"/>
          </ac:spMkLst>
        </pc:spChg>
      </pc:sldChg>
      <pc:sldMasterChg chg="addSp delSp modSp mod">
        <pc:chgData name="吕 向阳" userId="33080d833e709fa4" providerId="LiveId" clId="{D5202619-C847-4B9C-8F18-7ED075EA5F22}" dt="2020-09-16T06:23:20.469" v="1"/>
        <pc:sldMasterMkLst>
          <pc:docMk/>
          <pc:sldMasterMk cId="0" sldId="2147483648"/>
        </pc:sldMasterMkLst>
        <pc:picChg chg="del">
          <ac:chgData name="吕 向阳" userId="33080d833e709fa4" providerId="LiveId" clId="{D5202619-C847-4B9C-8F18-7ED075EA5F22}" dt="2020-09-16T06:23:10.797" v="0" actId="478"/>
          <ac:picMkLst>
            <pc:docMk/>
            <pc:sldMasterMk cId="0" sldId="2147483648"/>
            <ac:picMk id="3" creationId="{A4EDC598-7DA0-4C0C-BF23-2DAA5FCF07C9}"/>
          </ac:picMkLst>
        </pc:picChg>
        <pc:picChg chg="add mod">
          <ac:chgData name="吕 向阳" userId="33080d833e709fa4" providerId="LiveId" clId="{D5202619-C847-4B9C-8F18-7ED075EA5F22}" dt="2020-09-16T06:23:20.469" v="1"/>
          <ac:picMkLst>
            <pc:docMk/>
            <pc:sldMasterMk cId="0" sldId="2147483648"/>
            <ac:picMk id="7" creationId="{8E19E709-0CCC-4892-BB96-9F43C00A98F1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FC5E30B-A6FB-4AC8-9050-2755DD3981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01AA891-8660-43CC-851B-F211E854A6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CEEFE2-E0F3-4C1C-9390-8D8E587EBFDD}" type="datetimeFigureOut">
              <a:rPr lang="zh-CN" altLang="en-US" smtClean="0"/>
              <a:t>2024/5/13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565539C-AE90-4B2A-A1D0-D9774E1093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9ED03EF-8B7F-4FB7-80E7-5EAA54FE1B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1C204-6710-4D03-BD16-7B6ECD5CB72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2619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E8B96-A561-4FAB-A689-2E4E1AED400E}" type="datetimeFigureOut">
              <a:rPr lang="zh-CN" altLang="en-US" smtClean="0"/>
              <a:t>2024/5/13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8822C-82B5-41C1-A054-A0E03D6B6D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2145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04224" y="10338975"/>
            <a:ext cx="15914529" cy="7134045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808446" y="18859765"/>
            <a:ext cx="13106083" cy="850538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57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42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2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14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9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85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F16F42-649C-4DC8-9E1F-D08D781F7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C43B1-4D4E-4E7F-8CC7-2B7C93468998}" type="datetimeFigureOut">
              <a:rPr lang="zh-CN" altLang="en-US"/>
              <a:pPr>
                <a:defRPr/>
              </a:pPr>
              <a:t>2024/5/13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03030A-286E-48FA-8EB5-CFD25653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4DA178-BAEA-4AC0-BA4D-F6EF946A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17634-507A-48FB-9CBF-D7BE4DF969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828089FA-9D51-AE79-56C0-6A6E2093B5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46" y="-2373"/>
            <a:ext cx="18746993" cy="3825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293AFBAC-729F-473E-BBD4-2FA2DEC022D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36625" y="1331913"/>
            <a:ext cx="16849725" cy="554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78DDB24F-0241-4A77-87F5-1E8C8B632F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36625" y="7767638"/>
            <a:ext cx="16849725" cy="2196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7134" tIns="148567" rIns="297134" bIns="148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59D934-2A70-4E82-95D3-53806F0384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6625" y="30846713"/>
            <a:ext cx="4367213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l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634C69-4122-481C-B033-A58BF5059606}" type="datetimeFigureOut">
              <a:rPr lang="zh-CN" altLang="en-US"/>
              <a:pPr>
                <a:defRPr/>
              </a:pPr>
              <a:t>2024/5/13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1210C64-ADF0-4ED4-BB53-6F963C9219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96038" y="30846713"/>
            <a:ext cx="5930900" cy="1773237"/>
          </a:xfrm>
          <a:prstGeom prst="rect">
            <a:avLst/>
          </a:prstGeom>
        </p:spPr>
        <p:txBody>
          <a:bodyPr vert="horz" lIns="297134" tIns="148567" rIns="297134" bIns="148567" rtlCol="0" anchor="ctr"/>
          <a:lstStyle>
            <a:lvl1pPr algn="ctr" defTabSz="2971165" eaLnBrk="1" fontAlgn="auto" hangingPunct="1">
              <a:spcBef>
                <a:spcPts val="0"/>
              </a:spcBef>
              <a:spcAft>
                <a:spcPts val="0"/>
              </a:spcAft>
              <a:defRPr sz="4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775EF72-D0DF-409B-9EB7-7DEB13879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419138" y="30846713"/>
            <a:ext cx="4367212" cy="1773237"/>
          </a:xfrm>
          <a:prstGeom prst="rect">
            <a:avLst/>
          </a:prstGeom>
        </p:spPr>
        <p:txBody>
          <a:bodyPr vert="horz" wrap="square" lIns="297134" tIns="148567" rIns="297134" bIns="148567" numCol="1" anchor="ctr" anchorCtr="0" compatLnSpc="1">
            <a:prstTxWarp prst="textNoShape">
              <a:avLst/>
            </a:prstTxWarp>
          </a:bodyPr>
          <a:lstStyle>
            <a:lvl1pPr algn="r" defTabSz="2970213" eaLnBrk="1" hangingPunct="1">
              <a:defRPr sz="40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DD2EC32-61B6-486C-B359-39650ACA07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F2C97E7-ABD9-2BC1-482C-C350897D90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22"/>
            <a:ext cx="18722975" cy="38210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968625" rtl="0" eaLnBrk="0" fontAlgn="base" hangingPunct="0">
        <a:spcBef>
          <a:spcPct val="0"/>
        </a:spcBef>
        <a:spcAft>
          <a:spcPct val="0"/>
        </a:spcAft>
        <a:defRPr sz="14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2968625" rtl="0" eaLnBrk="0" fontAlgn="base" hangingPunct="0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75438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150812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2262505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3016250" algn="ctr" defTabSz="2969260" rtl="0" fontAlgn="base">
        <a:spcBef>
          <a:spcPct val="0"/>
        </a:spcBef>
        <a:spcAft>
          <a:spcPct val="0"/>
        </a:spcAft>
        <a:defRPr sz="143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111250" indent="-1111250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1pPr>
      <a:lvl2pPr marL="2413000" indent="-925513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7115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95888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83375" indent="-739775" algn="l" defTabSz="29686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711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657080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1423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628245" indent="-742950" algn="l" defTabSz="2971165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711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570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4296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4282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914130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993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85295" algn="l" defTabSz="2971165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>
            <a:extLst>
              <a:ext uri="{FF2B5EF4-FFF2-40B4-BE49-F238E27FC236}">
                <a16:creationId xmlns:a16="http://schemas.microsoft.com/office/drawing/2014/main" id="{0EA1394F-8C62-4D06-AFAE-21F4272C2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2560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矩形 9">
            <a:extLst>
              <a:ext uri="{FF2B5EF4-FFF2-40B4-BE49-F238E27FC236}">
                <a16:creationId xmlns:a16="http://schemas.microsoft.com/office/drawing/2014/main" id="{B982C848-105C-4320-A43A-30F8E918F8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197475"/>
            <a:ext cx="15130463" cy="150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中文题目采用黑体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号字体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| 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Topic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en-US" altLang="zh-CN" sz="4000" b="1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Arial </a:t>
            </a:r>
            <a:r>
              <a:rPr lang="en-US" altLang="zh-CN" sz="4000" b="1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  <a:r>
              <a:rPr lang="zh-CN" altLang="en-US" sz="4000" b="1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en-US" altLang="zh-CN" sz="4000" b="1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 eaLnBrk="1" hangingPunct="1"/>
            <a:r>
              <a:rPr lang="zh-CN" altLang="en-US" sz="2300"/>
              <a:t>                         作者：</a:t>
            </a:r>
            <a:r>
              <a:rPr lang="en-US" altLang="zh-CN" sz="2300"/>
              <a:t>23</a:t>
            </a:r>
            <a:r>
              <a:rPr lang="zh-CN" altLang="en-US" sz="2300"/>
              <a:t>号宋体 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Author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r>
              <a:rPr lang="en-US" altLang="zh-CN" sz="2300"/>
              <a:t> 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zh-CN" altLang="en-US" sz="2300"/>
              <a:t>                                  单位：</a:t>
            </a:r>
            <a:r>
              <a:rPr lang="en-US" altLang="zh-CN" sz="2300"/>
              <a:t>23</a:t>
            </a:r>
            <a:r>
              <a:rPr lang="zh-CN" altLang="en-US" sz="2300"/>
              <a:t>号宋体 </a:t>
            </a:r>
            <a:r>
              <a:rPr lang="en-US" altLang="zh-CN" sz="2300"/>
              <a:t>| </a:t>
            </a:r>
            <a:r>
              <a:rPr lang="zh-CN" altLang="en-US" sz="2400">
                <a:latin typeface="黑体" panose="02010609060101010101" pitchFamily="49" charset="-122"/>
                <a:ea typeface="黑体" panose="02010609060101010101" pitchFamily="49" charset="-122"/>
              </a:rPr>
              <a:t>英文：</a:t>
            </a:r>
            <a:r>
              <a:rPr lang="en-US" altLang="zh-CN" sz="2300"/>
              <a:t>Organzation</a:t>
            </a:r>
            <a:r>
              <a:rPr lang="zh-CN" altLang="en-US" sz="2300"/>
              <a:t>：</a:t>
            </a:r>
            <a:r>
              <a:rPr lang="en-US" altLang="zh-CN" sz="2300"/>
              <a:t>23</a:t>
            </a:r>
            <a:r>
              <a:rPr lang="zh-CN" altLang="en-US" sz="2300"/>
              <a:t> </a:t>
            </a:r>
            <a:r>
              <a:rPr lang="en-US" altLang="zh-CN" sz="2300"/>
              <a:t>Arial</a:t>
            </a:r>
            <a:r>
              <a:rPr lang="zh-CN" altLang="en-US" sz="2300"/>
              <a:t>）</a:t>
            </a:r>
            <a:endParaRPr lang="en-US" altLang="zh-CN" sz="2300"/>
          </a:p>
        </p:txBody>
      </p:sp>
      <p:sp>
        <p:nvSpPr>
          <p:cNvPr id="2052" name="TextBox 11">
            <a:extLst>
              <a:ext uri="{FF2B5EF4-FFF2-40B4-BE49-F238E27FC236}">
                <a16:creationId xmlns:a16="http://schemas.microsoft.com/office/drawing/2014/main" id="{71A697A7-A84A-46C9-AEFD-0AE907445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9151938"/>
            <a:ext cx="9918700" cy="2457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300" b="1"/>
              <a:t>目的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方法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/>
            <a:endParaRPr lang="en-US" altLang="zh-CN" sz="3300"/>
          </a:p>
          <a:p>
            <a:pPr eaLnBrk="1" hangingPunct="1"/>
            <a:r>
              <a:rPr lang="zh-CN" altLang="en-US" sz="3300" b="1"/>
              <a:t>结果</a:t>
            </a:r>
            <a:endParaRPr lang="en-US" altLang="zh-CN" sz="3300" b="1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30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30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3300"/>
          </a:p>
          <a:p>
            <a:pPr eaLnBrk="1" hangingPunct="1"/>
            <a:endParaRPr lang="zh-CN" altLang="en-US" sz="3300"/>
          </a:p>
        </p:txBody>
      </p:sp>
      <p:pic>
        <p:nvPicPr>
          <p:cNvPr id="2053" name="图片 14" descr="屏幕剪辑">
            <a:extLst>
              <a:ext uri="{FF2B5EF4-FFF2-40B4-BE49-F238E27FC236}">
                <a16:creationId xmlns:a16="http://schemas.microsoft.com/office/drawing/2014/main" id="{AF133634-8A58-4268-8F47-45293E9465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97663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矩形 15">
            <a:extLst>
              <a:ext uri="{FF2B5EF4-FFF2-40B4-BE49-F238E27FC236}">
                <a16:creationId xmlns:a16="http://schemas.microsoft.com/office/drawing/2014/main" id="{E91DE07F-A364-422E-9BD7-BD4F51AAB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5" y="19343688"/>
            <a:ext cx="7486650" cy="898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000" b="1" dirty="0"/>
              <a:t>结论</a:t>
            </a:r>
            <a:endParaRPr lang="en-US" altLang="zh-CN" sz="3000" b="1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3200" dirty="0"/>
              <a:t>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</a:t>
            </a:r>
            <a:endParaRPr lang="en-US" altLang="zh-CN" sz="3200" dirty="0"/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3200" dirty="0"/>
          </a:p>
        </p:txBody>
      </p:sp>
      <p:sp>
        <p:nvSpPr>
          <p:cNvPr id="2055" name="矩形 1">
            <a:extLst>
              <a:ext uri="{FF2B5EF4-FFF2-40B4-BE49-F238E27FC236}">
                <a16:creationId xmlns:a16="http://schemas.microsoft.com/office/drawing/2014/main" id="{AE1DCDFB-E50E-44E8-BF55-3E43D6AE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1" y="14217650"/>
            <a:ext cx="18432463" cy="5016758"/>
          </a:xfrm>
          <a:prstGeom prst="rect">
            <a:avLst/>
          </a:prstGeom>
          <a:solidFill>
            <a:srgbClr val="DBEEF4">
              <a:alpha val="89803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请勿改变页面大小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壁报内容只能</a:t>
            </a:r>
            <a:r>
              <a:rPr lang="en-US" altLang="zh-CN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1</a:t>
            </a:r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页幻灯，请勿增加页数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solidFill>
                  <a:srgbClr val="FF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排版样式可以自主修改</a:t>
            </a:r>
            <a:endParaRPr lang="en-US" altLang="zh-CN" sz="8000" b="1" dirty="0">
              <a:solidFill>
                <a:srgbClr val="FF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 eaLnBrk="1" hangingPunct="1"/>
            <a:r>
              <a:rPr lang="zh-CN" altLang="en-US" sz="8000" b="1" dirty="0">
                <a:latin typeface="等线" panose="02010600030101010101" pitchFamily="2" charset="-122"/>
                <a:ea typeface="等线" panose="02010600030101010101" pitchFamily="2" charset="-122"/>
              </a:rPr>
              <a:t>正式壁报请删除此提示</a:t>
            </a:r>
            <a:endParaRPr lang="en-US" altLang="zh-CN" sz="8000" b="1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1096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黑体</vt:lpstr>
      <vt:lpstr>Arial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Jacky</dc:creator>
  <cp:lastModifiedBy>yu zhao</cp:lastModifiedBy>
  <cp:revision>45</cp:revision>
  <dcterms:created xsi:type="dcterms:W3CDTF">2012-09-14T09:49:00Z</dcterms:created>
  <dcterms:modified xsi:type="dcterms:W3CDTF">2024-05-13T08:38:31Z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2052-11.3.0.9228</vt:lpwstr>
  </property>
</Properties>
</file>