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7" r:id="rId2"/>
    <p:sldId id="327" r:id="rId3"/>
    <p:sldId id="321" r:id="rId4"/>
    <p:sldId id="322" r:id="rId5"/>
    <p:sldId id="323" r:id="rId6"/>
    <p:sldId id="325" r:id="rId7"/>
    <p:sldId id="326" r:id="rId8"/>
  </p:sldIdLst>
  <p:sldSz cx="6858000" cy="9902825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AFC7"/>
    <a:srgbClr val="B2D293"/>
    <a:srgbClr val="EFAEC7"/>
    <a:srgbClr val="ED8CB9"/>
    <a:srgbClr val="E3BCBF"/>
    <a:srgbClr val="F267F9"/>
    <a:srgbClr val="FDE7FE"/>
    <a:srgbClr val="E240EA"/>
    <a:srgbClr val="F8A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90" y="27"/>
      </p:cViewPr>
      <p:guideLst>
        <p:guide orient="horz" pos="3115"/>
        <p:guide pos="21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61" y="1143000"/>
            <a:ext cx="2137079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74325" y="1320480"/>
            <a:ext cx="5512050" cy="3711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74325" y="5141554"/>
            <a:ext cx="5512050" cy="212628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42225" y="1117729"/>
            <a:ext cx="6172200" cy="791768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74325" y="3587131"/>
            <a:ext cx="5512050" cy="147124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674325" y="5141554"/>
            <a:ext cx="5512050" cy="68103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2225" y="2152278"/>
            <a:ext cx="6170175" cy="68727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119825" y="5557453"/>
            <a:ext cx="4369950" cy="110733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119825" y="6664785"/>
            <a:ext cx="4369950" cy="125289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42225" y="2167875"/>
            <a:ext cx="2911950" cy="68571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606525" y="2167875"/>
            <a:ext cx="2911950" cy="68571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342225" y="2063900"/>
            <a:ext cx="3005100" cy="551066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42225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3507609" y="2053111"/>
            <a:ext cx="3005100" cy="551066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3507609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342225" y="2245856"/>
            <a:ext cx="2943606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572100" y="2245856"/>
            <a:ext cx="2940300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2024/5/13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6858000" cy="901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5757075" y="1320480"/>
            <a:ext cx="587250" cy="726264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14350" y="1320480"/>
            <a:ext cx="5157675" cy="726264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42225" y="878587"/>
            <a:ext cx="6170175" cy="101895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42225" y="2152278"/>
            <a:ext cx="6170175" cy="68727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3442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2315250" y="9118590"/>
            <a:ext cx="222750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49936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84640C-6718-3677-C1B7-D3929083F4F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36"/>
            <a:ext cx="6858000" cy="9700752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2.png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image" Target="../media/image5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42" Type="http://schemas.openxmlformats.org/officeDocument/2006/relationships/image" Target="../media/image6.png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41" Type="http://schemas.openxmlformats.org/officeDocument/2006/relationships/image" Target="../media/image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image" Target="../media/image7.png"/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tags" Target="../tags/tag178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tags" Target="../tags/tag181.xml"/><Relationship Id="rId47" Type="http://schemas.openxmlformats.org/officeDocument/2006/relationships/image" Target="../media/image2.png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9" Type="http://schemas.openxmlformats.org/officeDocument/2006/relationships/tags" Target="../tags/tag168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tags" Target="../tags/tag179.xml"/><Relationship Id="rId45" Type="http://schemas.openxmlformats.org/officeDocument/2006/relationships/slideLayout" Target="../slideLayouts/slideLayout1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image" Target="../media/image9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tags" Target="../tags/tag170.xml"/><Relationship Id="rId44" Type="http://schemas.openxmlformats.org/officeDocument/2006/relationships/tags" Target="../tags/tag183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tags" Target="../tags/tag182.xml"/><Relationship Id="rId48" Type="http://schemas.openxmlformats.org/officeDocument/2006/relationships/image" Target="../media/image8.png"/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notesSlide" Target="../notesSlides/notesSlide1.xml"/><Relationship Id="rId20" Type="http://schemas.openxmlformats.org/officeDocument/2006/relationships/tags" Target="../tags/tag159.xml"/><Relationship Id="rId41" Type="http://schemas.openxmlformats.org/officeDocument/2006/relationships/tags" Target="../tags/tag180.xml"/><Relationship Id="rId1" Type="http://schemas.openxmlformats.org/officeDocument/2006/relationships/tags" Target="../tags/tag140.xml"/><Relationship Id="rId6" Type="http://schemas.openxmlformats.org/officeDocument/2006/relationships/tags" Target="../tags/tag1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image" Target="../media/image2.png"/><Relationship Id="rId5" Type="http://schemas.openxmlformats.org/officeDocument/2006/relationships/tags" Target="../tags/tag18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2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55E5CFD-BECC-258D-9E53-8E8F6F857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36"/>
            <a:ext cx="6858000" cy="97007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3" y="8818403"/>
            <a:ext cx="4812802" cy="3657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342157" y="9360294"/>
            <a:ext cx="2173679" cy="30543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873219" y="8898629"/>
            <a:ext cx="111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abic Typesetting" panose="03020402040406030203" pitchFamily="66" charset="-78"/>
              </a:rPr>
              <a:t>徐州站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7DFEB4-1267-119A-6037-7D2213563D87}"/>
              </a:ext>
            </a:extLst>
          </p:cNvPr>
          <p:cNvSpPr/>
          <p:nvPr/>
        </p:nvSpPr>
        <p:spPr>
          <a:xfrm>
            <a:off x="2216142" y="7887983"/>
            <a:ext cx="2425713" cy="8548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参会须知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6849745" cy="901700"/>
          </a:xfrm>
          <a:prstGeom prst="rect">
            <a:avLst/>
          </a:prstGeom>
        </p:spPr>
      </p:pic>
      <p:sp>
        <p:nvSpPr>
          <p:cNvPr id="18" name="内容占位符 2"/>
          <p:cNvSpPr txBox="1"/>
          <p:nvPr>
            <p:custDataLst>
              <p:tags r:id="rId3"/>
            </p:custDataLst>
          </p:nvPr>
        </p:nvSpPr>
        <p:spPr>
          <a:xfrm>
            <a:off x="1645243" y="3319307"/>
            <a:ext cx="4706983" cy="3062605"/>
          </a:xfrm>
          <a:noFill/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报到安排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13:00-19:00</a:t>
            </a:r>
          </a:p>
          <a:p>
            <a:pPr marL="0" indent="0" algn="just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徐州东区绿地铂骊酒店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酒店大堂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（徐州市经济技术开发区站南路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号）</a:t>
            </a:r>
          </a:p>
          <a:p>
            <a:pPr marL="0" indent="0" algn="just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07:00-09:00</a:t>
            </a:r>
          </a:p>
          <a:p>
            <a:pPr marL="0" indent="0" algn="just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徐州东区绿地铂骊酒店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二层 铂骊宴会厅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（徐州市经济技术开发区站南路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号）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1645152" y="1011723"/>
            <a:ext cx="4707074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会议安排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08:20-12:00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学术会议</a:t>
            </a: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会议地点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徐州东区绿地铂骊酒店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二层 铂骊宴会厅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地址：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徐州市经济技术开发区站南路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Oval 10"/>
          <p:cNvSpPr/>
          <p:nvPr>
            <p:custDataLst>
              <p:tags r:id="rId5"/>
            </p:custDataLst>
          </p:nvPr>
        </p:nvSpPr>
        <p:spPr>
          <a:xfrm>
            <a:off x="843915" y="3708727"/>
            <a:ext cx="600710" cy="561975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BEC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88" name="Freeform 221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842603" y="1166769"/>
            <a:ext cx="443230" cy="591185"/>
          </a:xfrm>
          <a:custGeom>
            <a:avLst/>
            <a:gdLst/>
            <a:ahLst/>
            <a:cxnLst>
              <a:cxn ang="0">
                <a:pos x="96" y="256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96" y="256"/>
              </a:cxn>
              <a:cxn ang="0">
                <a:pos x="96" y="32"/>
              </a:cxn>
              <a:cxn ang="0">
                <a:pos x="32" y="96"/>
              </a:cxn>
              <a:cxn ang="0">
                <a:pos x="96" y="160"/>
              </a:cxn>
              <a:cxn ang="0">
                <a:pos x="160" y="96"/>
              </a:cxn>
              <a:cxn ang="0">
                <a:pos x="96" y="32"/>
              </a:cxn>
              <a:cxn ang="0">
                <a:pos x="96" y="128"/>
              </a:cxn>
              <a:cxn ang="0">
                <a:pos x="64" y="96"/>
              </a:cxn>
              <a:cxn ang="0">
                <a:pos x="96" y="64"/>
              </a:cxn>
              <a:cxn ang="0">
                <a:pos x="128" y="96"/>
              </a:cxn>
              <a:cxn ang="0">
                <a:pos x="96" y="128"/>
              </a:cxn>
            </a:cxnLst>
            <a:rect l="0" t="0" r="r" b="b"/>
            <a:pathLst>
              <a:path w="192" h="256">
                <a:moveTo>
                  <a:pt x="96" y="256"/>
                </a:moveTo>
                <a:cubicBezTo>
                  <a:pt x="96" y="256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49"/>
                  <a:pt x="96" y="256"/>
                  <a:pt x="96" y="256"/>
                </a:cubicBezTo>
                <a:moveTo>
                  <a:pt x="96" y="32"/>
                </a:moveTo>
                <a:cubicBezTo>
                  <a:pt x="61" y="32"/>
                  <a:pt x="32" y="61"/>
                  <a:pt x="32" y="96"/>
                </a:cubicBezTo>
                <a:cubicBezTo>
                  <a:pt x="32" y="131"/>
                  <a:pt x="61" y="160"/>
                  <a:pt x="96" y="160"/>
                </a:cubicBezTo>
                <a:cubicBezTo>
                  <a:pt x="131" y="160"/>
                  <a:pt x="160" y="131"/>
                  <a:pt x="160" y="96"/>
                </a:cubicBezTo>
                <a:cubicBezTo>
                  <a:pt x="160" y="61"/>
                  <a:pt x="131" y="32"/>
                  <a:pt x="96" y="32"/>
                </a:cubicBezTo>
                <a:moveTo>
                  <a:pt x="96" y="128"/>
                </a:moveTo>
                <a:cubicBezTo>
                  <a:pt x="78" y="128"/>
                  <a:pt x="64" y="114"/>
                  <a:pt x="64" y="96"/>
                </a:cubicBezTo>
                <a:cubicBezTo>
                  <a:pt x="64" y="78"/>
                  <a:pt x="78" y="64"/>
                  <a:pt x="96" y="64"/>
                </a:cubicBezTo>
                <a:cubicBezTo>
                  <a:pt x="114" y="64"/>
                  <a:pt x="128" y="78"/>
                  <a:pt x="128" y="96"/>
                </a:cubicBezTo>
                <a:cubicBezTo>
                  <a:pt x="128" y="114"/>
                  <a:pt x="114" y="128"/>
                  <a:pt x="96" y="128"/>
                </a:cubicBezTo>
              </a:path>
            </a:pathLst>
          </a:custGeom>
          <a:solidFill>
            <a:srgbClr val="BECEA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94332" y="113486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会议信息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2C9B09-5AEA-0933-F32C-B570E50926F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45152" y="6381912"/>
            <a:ext cx="4908683" cy="31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9200">
              <a:lnSpc>
                <a:spcPct val="150000"/>
              </a:lnSpc>
              <a:spcBef>
                <a:spcPct val="20000"/>
              </a:spcBef>
              <a:buClrTx/>
              <a:buSzTx/>
              <a:buNone/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zh-CN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餐安排</a:t>
            </a:r>
          </a:p>
          <a:p>
            <a:pPr marL="0" indent="0" algn="just" defTabSz="1219200">
              <a:lnSpc>
                <a:spcPct val="150000"/>
              </a:lnSpc>
              <a:spcBef>
                <a:spcPct val="20000"/>
              </a:spcBef>
              <a:buClrTx/>
              <a:buSzTx/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本次会议统一安排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午餐</a:t>
            </a:r>
            <a:endParaRPr lang="zh-CN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 defTabSz="1219200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zh-CN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餐地点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徐州东区绿地铂骊酒店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defTabSz="1219200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一层 铂雅西餐厅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defTabSz="1219200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zh-CN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餐时间</a:t>
            </a:r>
          </a:p>
          <a:p>
            <a:pPr marL="0" indent="0" algn="just" defTabSz="1219200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午餐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0-1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</a:t>
            </a:r>
            <a:endParaRPr lang="zh-CN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5EC955DF-CE20-2CE0-7902-4892D37DAD3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2603" y="6689181"/>
            <a:ext cx="640715" cy="588010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BEC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0" y="0"/>
            <a:ext cx="6849745" cy="901700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1604112" y="1184889"/>
            <a:ext cx="521283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本次会议无</a:t>
            </a: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交通费、住宿费用自理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1636395" y="2601091"/>
            <a:ext cx="3814350" cy="111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报名方式：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会议官网或扫描右侧二维码报名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https://2024AISTZX.sciconf.cn</a:t>
            </a:r>
            <a:endParaRPr lang="zh-CN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内容占位符 2"/>
          <p:cNvSpPr txBox="1"/>
          <p:nvPr>
            <p:custDataLst>
              <p:tags r:id="rId5"/>
            </p:custDataLst>
          </p:nvPr>
        </p:nvSpPr>
        <p:spPr>
          <a:xfrm>
            <a:off x="5018810" y="3799864"/>
            <a:ext cx="1334020" cy="27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D646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微信扫一扫进入官网</a:t>
            </a:r>
            <a:endParaRPr lang="zh-CN" altLang="zh-CN" sz="1000" b="1" dirty="0">
              <a:solidFill>
                <a:srgbClr val="D646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6650" y="2690235"/>
            <a:ext cx="1035685" cy="1035685"/>
          </a:xfrm>
          <a:prstGeom prst="rect">
            <a:avLst/>
          </a:prstGeom>
        </p:spPr>
      </p:pic>
      <p:grpSp>
        <p:nvGrpSpPr>
          <p:cNvPr id="44" name="Group 14"/>
          <p:cNvGrpSpPr>
            <a:grpSpLocks noChangeAspect="1"/>
          </p:cNvGrpSpPr>
          <p:nvPr/>
        </p:nvGrpSpPr>
        <p:grpSpPr>
          <a:xfrm>
            <a:off x="552450" y="1380490"/>
            <a:ext cx="718185" cy="302260"/>
            <a:chOff x="4913313" y="2781301"/>
            <a:chExt cx="328372" cy="138112"/>
          </a:xfrm>
          <a:solidFill>
            <a:srgbClr val="B2D293"/>
          </a:solidFill>
        </p:grpSpPr>
        <p:sp>
          <p:nvSpPr>
            <p:cNvPr id="45" name="Freeform 6"/>
            <p:cNvSpPr/>
            <p:nvPr>
              <p:custDataLst>
                <p:tags r:id="rId18"/>
              </p:custDataLst>
            </p:nvPr>
          </p:nvSpPr>
          <p:spPr bwMode="auto">
            <a:xfrm>
              <a:off x="4913313" y="2824163"/>
              <a:ext cx="160338" cy="95250"/>
            </a:xfrm>
            <a:custGeom>
              <a:avLst/>
              <a:gdLst>
                <a:gd name="T0" fmla="*/ 678 w 1620"/>
                <a:gd name="T1" fmla="*/ 101 h 952"/>
                <a:gd name="T2" fmla="*/ 541 w 1620"/>
                <a:gd name="T3" fmla="*/ 117 h 952"/>
                <a:gd name="T4" fmla="*/ 416 w 1620"/>
                <a:gd name="T5" fmla="*/ 141 h 952"/>
                <a:gd name="T6" fmla="*/ 310 w 1620"/>
                <a:gd name="T7" fmla="*/ 173 h 952"/>
                <a:gd name="T8" fmla="*/ 222 w 1620"/>
                <a:gd name="T9" fmla="*/ 212 h 952"/>
                <a:gd name="T10" fmla="*/ 157 w 1620"/>
                <a:gd name="T11" fmla="*/ 254 h 952"/>
                <a:gd name="T12" fmla="*/ 116 w 1620"/>
                <a:gd name="T13" fmla="*/ 298 h 952"/>
                <a:gd name="T14" fmla="*/ 102 w 1620"/>
                <a:gd name="T15" fmla="*/ 343 h 952"/>
                <a:gd name="T16" fmla="*/ 115 w 1620"/>
                <a:gd name="T17" fmla="*/ 386 h 952"/>
                <a:gd name="T18" fmla="*/ 155 w 1620"/>
                <a:gd name="T19" fmla="*/ 431 h 952"/>
                <a:gd name="T20" fmla="*/ 219 w 1620"/>
                <a:gd name="T21" fmla="*/ 472 h 952"/>
                <a:gd name="T22" fmla="*/ 303 w 1620"/>
                <a:gd name="T23" fmla="*/ 509 h 952"/>
                <a:gd name="T24" fmla="*/ 407 w 1620"/>
                <a:gd name="T25" fmla="*/ 541 h 952"/>
                <a:gd name="T26" fmla="*/ 528 w 1620"/>
                <a:gd name="T27" fmla="*/ 567 h 952"/>
                <a:gd name="T28" fmla="*/ 663 w 1620"/>
                <a:gd name="T29" fmla="*/ 584 h 952"/>
                <a:gd name="T30" fmla="*/ 810 w 1620"/>
                <a:gd name="T31" fmla="*/ 589 h 952"/>
                <a:gd name="T32" fmla="*/ 968 w 1620"/>
                <a:gd name="T33" fmla="*/ 583 h 952"/>
                <a:gd name="T34" fmla="*/ 1112 w 1620"/>
                <a:gd name="T35" fmla="*/ 564 h 952"/>
                <a:gd name="T36" fmla="*/ 1246 w 1620"/>
                <a:gd name="T37" fmla="*/ 561 h 952"/>
                <a:gd name="T38" fmla="*/ 1393 w 1620"/>
                <a:gd name="T39" fmla="*/ 576 h 952"/>
                <a:gd name="T40" fmla="*/ 1549 w 1620"/>
                <a:gd name="T41" fmla="*/ 581 h 952"/>
                <a:gd name="T42" fmla="*/ 1620 w 1620"/>
                <a:gd name="T43" fmla="*/ 654 h 952"/>
                <a:gd name="T44" fmla="*/ 1608 w 1620"/>
                <a:gd name="T45" fmla="*/ 705 h 952"/>
                <a:gd name="T46" fmla="*/ 1573 w 1620"/>
                <a:gd name="T47" fmla="*/ 752 h 952"/>
                <a:gd name="T48" fmla="*/ 1519 w 1620"/>
                <a:gd name="T49" fmla="*/ 796 h 952"/>
                <a:gd name="T50" fmla="*/ 1486 w 1620"/>
                <a:gd name="T51" fmla="*/ 603 h 952"/>
                <a:gd name="T52" fmla="*/ 1402 w 1620"/>
                <a:gd name="T53" fmla="*/ 635 h 952"/>
                <a:gd name="T54" fmla="*/ 1358 w 1620"/>
                <a:gd name="T55" fmla="*/ 872 h 952"/>
                <a:gd name="T56" fmla="*/ 1261 w 1620"/>
                <a:gd name="T57" fmla="*/ 900 h 952"/>
                <a:gd name="T58" fmla="*/ 1219 w 1620"/>
                <a:gd name="T59" fmla="*/ 686 h 952"/>
                <a:gd name="T60" fmla="*/ 1176 w 1620"/>
                <a:gd name="T61" fmla="*/ 919 h 952"/>
                <a:gd name="T62" fmla="*/ 1012 w 1620"/>
                <a:gd name="T63" fmla="*/ 942 h 952"/>
                <a:gd name="T64" fmla="*/ 970 w 1620"/>
                <a:gd name="T65" fmla="*/ 720 h 952"/>
                <a:gd name="T66" fmla="*/ 928 w 1620"/>
                <a:gd name="T67" fmla="*/ 948 h 952"/>
                <a:gd name="T68" fmla="*/ 807 w 1620"/>
                <a:gd name="T69" fmla="*/ 952 h 952"/>
                <a:gd name="T70" fmla="*/ 757 w 1620"/>
                <a:gd name="T71" fmla="*/ 726 h 952"/>
                <a:gd name="T72" fmla="*/ 672 w 1620"/>
                <a:gd name="T73" fmla="*/ 947 h 952"/>
                <a:gd name="T74" fmla="*/ 555 w 1620"/>
                <a:gd name="T75" fmla="*/ 937 h 952"/>
                <a:gd name="T76" fmla="*/ 499 w 1620"/>
                <a:gd name="T77" fmla="*/ 705 h 952"/>
                <a:gd name="T78" fmla="*/ 415 w 1620"/>
                <a:gd name="T79" fmla="*/ 692 h 952"/>
                <a:gd name="T80" fmla="*/ 354 w 1620"/>
                <a:gd name="T81" fmla="*/ 900 h 952"/>
                <a:gd name="T82" fmla="*/ 245 w 1620"/>
                <a:gd name="T83" fmla="*/ 867 h 952"/>
                <a:gd name="T84" fmla="*/ 203 w 1620"/>
                <a:gd name="T85" fmla="*/ 636 h 952"/>
                <a:gd name="T86" fmla="*/ 162 w 1620"/>
                <a:gd name="T87" fmla="*/ 833 h 952"/>
                <a:gd name="T88" fmla="*/ 86 w 1620"/>
                <a:gd name="T89" fmla="*/ 788 h 952"/>
                <a:gd name="T90" fmla="*/ 32 w 1620"/>
                <a:gd name="T91" fmla="*/ 737 h 952"/>
                <a:gd name="T92" fmla="*/ 4 w 1620"/>
                <a:gd name="T93" fmla="*/ 683 h 952"/>
                <a:gd name="T94" fmla="*/ 0 w 1620"/>
                <a:gd name="T95" fmla="*/ 341 h 952"/>
                <a:gd name="T96" fmla="*/ 12 w 1620"/>
                <a:gd name="T97" fmla="*/ 277 h 952"/>
                <a:gd name="T98" fmla="*/ 47 w 1620"/>
                <a:gd name="T99" fmla="*/ 220 h 952"/>
                <a:gd name="T100" fmla="*/ 100 w 1620"/>
                <a:gd name="T101" fmla="*/ 169 h 952"/>
                <a:gd name="T102" fmla="*/ 169 w 1620"/>
                <a:gd name="T103" fmla="*/ 124 h 952"/>
                <a:gd name="T104" fmla="*/ 254 w 1620"/>
                <a:gd name="T105" fmla="*/ 87 h 952"/>
                <a:gd name="T106" fmla="*/ 348 w 1620"/>
                <a:gd name="T107" fmla="*/ 54 h 952"/>
                <a:gd name="T108" fmla="*/ 453 w 1620"/>
                <a:gd name="T109" fmla="*/ 30 h 952"/>
                <a:gd name="T110" fmla="*/ 564 w 1620"/>
                <a:gd name="T111" fmla="*/ 12 h 952"/>
                <a:gd name="T112" fmla="*/ 678 w 1620"/>
                <a:gd name="T113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0" h="952">
                  <a:moveTo>
                    <a:pt x="678" y="0"/>
                  </a:moveTo>
                  <a:lnTo>
                    <a:pt x="678" y="101"/>
                  </a:lnTo>
                  <a:lnTo>
                    <a:pt x="608" y="108"/>
                  </a:lnTo>
                  <a:lnTo>
                    <a:pt x="541" y="117"/>
                  </a:lnTo>
                  <a:lnTo>
                    <a:pt x="477" y="128"/>
                  </a:lnTo>
                  <a:lnTo>
                    <a:pt x="416" y="141"/>
                  </a:lnTo>
                  <a:lnTo>
                    <a:pt x="360" y="156"/>
                  </a:lnTo>
                  <a:lnTo>
                    <a:pt x="310" y="173"/>
                  </a:lnTo>
                  <a:lnTo>
                    <a:pt x="264" y="192"/>
                  </a:lnTo>
                  <a:lnTo>
                    <a:pt x="222" y="212"/>
                  </a:lnTo>
                  <a:lnTo>
                    <a:pt x="186" y="233"/>
                  </a:lnTo>
                  <a:lnTo>
                    <a:pt x="157" y="254"/>
                  </a:lnTo>
                  <a:lnTo>
                    <a:pt x="133" y="276"/>
                  </a:lnTo>
                  <a:lnTo>
                    <a:pt x="116" y="298"/>
                  </a:lnTo>
                  <a:lnTo>
                    <a:pt x="105" y="321"/>
                  </a:lnTo>
                  <a:lnTo>
                    <a:pt x="102" y="343"/>
                  </a:lnTo>
                  <a:lnTo>
                    <a:pt x="105" y="365"/>
                  </a:lnTo>
                  <a:lnTo>
                    <a:pt x="115" y="386"/>
                  </a:lnTo>
                  <a:lnTo>
                    <a:pt x="132" y="408"/>
                  </a:lnTo>
                  <a:lnTo>
                    <a:pt x="155" y="431"/>
                  </a:lnTo>
                  <a:lnTo>
                    <a:pt x="184" y="452"/>
                  </a:lnTo>
                  <a:lnTo>
                    <a:pt x="219" y="472"/>
                  </a:lnTo>
                  <a:lnTo>
                    <a:pt x="259" y="491"/>
                  </a:lnTo>
                  <a:lnTo>
                    <a:pt x="303" y="509"/>
                  </a:lnTo>
                  <a:lnTo>
                    <a:pt x="353" y="526"/>
                  </a:lnTo>
                  <a:lnTo>
                    <a:pt x="407" y="541"/>
                  </a:lnTo>
                  <a:lnTo>
                    <a:pt x="466" y="556"/>
                  </a:lnTo>
                  <a:lnTo>
                    <a:pt x="528" y="567"/>
                  </a:lnTo>
                  <a:lnTo>
                    <a:pt x="595" y="577"/>
                  </a:lnTo>
                  <a:lnTo>
                    <a:pt x="663" y="584"/>
                  </a:lnTo>
                  <a:lnTo>
                    <a:pt x="735" y="588"/>
                  </a:lnTo>
                  <a:lnTo>
                    <a:pt x="810" y="589"/>
                  </a:lnTo>
                  <a:lnTo>
                    <a:pt x="891" y="588"/>
                  </a:lnTo>
                  <a:lnTo>
                    <a:pt x="968" y="583"/>
                  </a:lnTo>
                  <a:lnTo>
                    <a:pt x="1042" y="575"/>
                  </a:lnTo>
                  <a:lnTo>
                    <a:pt x="1112" y="564"/>
                  </a:lnTo>
                  <a:lnTo>
                    <a:pt x="1177" y="550"/>
                  </a:lnTo>
                  <a:lnTo>
                    <a:pt x="1246" y="561"/>
                  </a:lnTo>
                  <a:lnTo>
                    <a:pt x="1319" y="570"/>
                  </a:lnTo>
                  <a:lnTo>
                    <a:pt x="1393" y="576"/>
                  </a:lnTo>
                  <a:lnTo>
                    <a:pt x="1469" y="580"/>
                  </a:lnTo>
                  <a:lnTo>
                    <a:pt x="1549" y="581"/>
                  </a:lnTo>
                  <a:lnTo>
                    <a:pt x="1620" y="581"/>
                  </a:lnTo>
                  <a:lnTo>
                    <a:pt x="1620" y="654"/>
                  </a:lnTo>
                  <a:lnTo>
                    <a:pt x="1617" y="680"/>
                  </a:lnTo>
                  <a:lnTo>
                    <a:pt x="1608" y="705"/>
                  </a:lnTo>
                  <a:lnTo>
                    <a:pt x="1592" y="729"/>
                  </a:lnTo>
                  <a:lnTo>
                    <a:pt x="1573" y="752"/>
                  </a:lnTo>
                  <a:lnTo>
                    <a:pt x="1549" y="774"/>
                  </a:lnTo>
                  <a:lnTo>
                    <a:pt x="1519" y="796"/>
                  </a:lnTo>
                  <a:lnTo>
                    <a:pt x="1486" y="816"/>
                  </a:lnTo>
                  <a:lnTo>
                    <a:pt x="1486" y="603"/>
                  </a:lnTo>
                  <a:lnTo>
                    <a:pt x="1445" y="620"/>
                  </a:lnTo>
                  <a:lnTo>
                    <a:pt x="1402" y="635"/>
                  </a:lnTo>
                  <a:lnTo>
                    <a:pt x="1402" y="856"/>
                  </a:lnTo>
                  <a:lnTo>
                    <a:pt x="1358" y="872"/>
                  </a:lnTo>
                  <a:lnTo>
                    <a:pt x="1310" y="887"/>
                  </a:lnTo>
                  <a:lnTo>
                    <a:pt x="1261" y="900"/>
                  </a:lnTo>
                  <a:lnTo>
                    <a:pt x="1261" y="677"/>
                  </a:lnTo>
                  <a:lnTo>
                    <a:pt x="1219" y="686"/>
                  </a:lnTo>
                  <a:lnTo>
                    <a:pt x="1176" y="695"/>
                  </a:lnTo>
                  <a:lnTo>
                    <a:pt x="1176" y="919"/>
                  </a:lnTo>
                  <a:lnTo>
                    <a:pt x="1096" y="932"/>
                  </a:lnTo>
                  <a:lnTo>
                    <a:pt x="1012" y="942"/>
                  </a:lnTo>
                  <a:lnTo>
                    <a:pt x="1012" y="716"/>
                  </a:lnTo>
                  <a:lnTo>
                    <a:pt x="970" y="720"/>
                  </a:lnTo>
                  <a:lnTo>
                    <a:pt x="928" y="723"/>
                  </a:lnTo>
                  <a:lnTo>
                    <a:pt x="928" y="948"/>
                  </a:lnTo>
                  <a:lnTo>
                    <a:pt x="869" y="951"/>
                  </a:lnTo>
                  <a:lnTo>
                    <a:pt x="807" y="952"/>
                  </a:lnTo>
                  <a:lnTo>
                    <a:pt x="757" y="951"/>
                  </a:lnTo>
                  <a:lnTo>
                    <a:pt x="757" y="726"/>
                  </a:lnTo>
                  <a:lnTo>
                    <a:pt x="672" y="723"/>
                  </a:lnTo>
                  <a:lnTo>
                    <a:pt x="672" y="947"/>
                  </a:lnTo>
                  <a:lnTo>
                    <a:pt x="613" y="943"/>
                  </a:lnTo>
                  <a:lnTo>
                    <a:pt x="555" y="937"/>
                  </a:lnTo>
                  <a:lnTo>
                    <a:pt x="499" y="929"/>
                  </a:lnTo>
                  <a:lnTo>
                    <a:pt x="499" y="705"/>
                  </a:lnTo>
                  <a:lnTo>
                    <a:pt x="456" y="699"/>
                  </a:lnTo>
                  <a:lnTo>
                    <a:pt x="415" y="692"/>
                  </a:lnTo>
                  <a:lnTo>
                    <a:pt x="415" y="914"/>
                  </a:lnTo>
                  <a:lnTo>
                    <a:pt x="354" y="900"/>
                  </a:lnTo>
                  <a:lnTo>
                    <a:pt x="298" y="884"/>
                  </a:lnTo>
                  <a:lnTo>
                    <a:pt x="245" y="867"/>
                  </a:lnTo>
                  <a:lnTo>
                    <a:pt x="245" y="650"/>
                  </a:lnTo>
                  <a:lnTo>
                    <a:pt x="203" y="636"/>
                  </a:lnTo>
                  <a:lnTo>
                    <a:pt x="162" y="621"/>
                  </a:lnTo>
                  <a:lnTo>
                    <a:pt x="162" y="833"/>
                  </a:lnTo>
                  <a:lnTo>
                    <a:pt x="120" y="811"/>
                  </a:lnTo>
                  <a:lnTo>
                    <a:pt x="86" y="788"/>
                  </a:lnTo>
                  <a:lnTo>
                    <a:pt x="55" y="763"/>
                  </a:lnTo>
                  <a:lnTo>
                    <a:pt x="32" y="737"/>
                  </a:lnTo>
                  <a:lnTo>
                    <a:pt x="14" y="711"/>
                  </a:lnTo>
                  <a:lnTo>
                    <a:pt x="4" y="683"/>
                  </a:lnTo>
                  <a:lnTo>
                    <a:pt x="0" y="654"/>
                  </a:lnTo>
                  <a:lnTo>
                    <a:pt x="0" y="341"/>
                  </a:lnTo>
                  <a:lnTo>
                    <a:pt x="3" y="308"/>
                  </a:lnTo>
                  <a:lnTo>
                    <a:pt x="12" y="277"/>
                  </a:lnTo>
                  <a:lnTo>
                    <a:pt x="27" y="248"/>
                  </a:lnTo>
                  <a:lnTo>
                    <a:pt x="47" y="220"/>
                  </a:lnTo>
                  <a:lnTo>
                    <a:pt x="71" y="193"/>
                  </a:lnTo>
                  <a:lnTo>
                    <a:pt x="100" y="169"/>
                  </a:lnTo>
                  <a:lnTo>
                    <a:pt x="132" y="146"/>
                  </a:lnTo>
                  <a:lnTo>
                    <a:pt x="169" y="124"/>
                  </a:lnTo>
                  <a:lnTo>
                    <a:pt x="210" y="105"/>
                  </a:lnTo>
                  <a:lnTo>
                    <a:pt x="254" y="87"/>
                  </a:lnTo>
                  <a:lnTo>
                    <a:pt x="299" y="69"/>
                  </a:lnTo>
                  <a:lnTo>
                    <a:pt x="348" y="54"/>
                  </a:lnTo>
                  <a:lnTo>
                    <a:pt x="400" y="41"/>
                  </a:lnTo>
                  <a:lnTo>
                    <a:pt x="453" y="30"/>
                  </a:lnTo>
                  <a:lnTo>
                    <a:pt x="508" y="20"/>
                  </a:lnTo>
                  <a:lnTo>
                    <a:pt x="564" y="12"/>
                  </a:lnTo>
                  <a:lnTo>
                    <a:pt x="621" y="5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  <p:sp>
          <p:nvSpPr>
            <p:cNvPr id="46" name="Freeform 7"/>
            <p:cNvSpPr/>
            <p:nvPr>
              <p:custDataLst>
                <p:tags r:id="rId19"/>
              </p:custDataLst>
            </p:nvPr>
          </p:nvSpPr>
          <p:spPr bwMode="auto">
            <a:xfrm>
              <a:off x="5032376" y="2797176"/>
              <a:ext cx="68263" cy="36513"/>
            </a:xfrm>
            <a:custGeom>
              <a:avLst/>
              <a:gdLst>
                <a:gd name="T0" fmla="*/ 409 w 682"/>
                <a:gd name="T1" fmla="*/ 0 h 375"/>
                <a:gd name="T2" fmla="*/ 445 w 682"/>
                <a:gd name="T3" fmla="*/ 37 h 375"/>
                <a:gd name="T4" fmla="*/ 478 w 682"/>
                <a:gd name="T5" fmla="*/ 31 h 375"/>
                <a:gd name="T6" fmla="*/ 655 w 682"/>
                <a:gd name="T7" fmla="*/ 119 h 375"/>
                <a:gd name="T8" fmla="*/ 459 w 682"/>
                <a:gd name="T9" fmla="*/ 112 h 375"/>
                <a:gd name="T10" fmla="*/ 418 w 682"/>
                <a:gd name="T11" fmla="*/ 99 h 375"/>
                <a:gd name="T12" fmla="*/ 372 w 682"/>
                <a:gd name="T13" fmla="*/ 91 h 375"/>
                <a:gd name="T14" fmla="*/ 318 w 682"/>
                <a:gd name="T15" fmla="*/ 87 h 375"/>
                <a:gd name="T16" fmla="*/ 252 w 682"/>
                <a:gd name="T17" fmla="*/ 87 h 375"/>
                <a:gd name="T18" fmla="*/ 204 w 682"/>
                <a:gd name="T19" fmla="*/ 95 h 375"/>
                <a:gd name="T20" fmla="*/ 180 w 682"/>
                <a:gd name="T21" fmla="*/ 107 h 375"/>
                <a:gd name="T22" fmla="*/ 180 w 682"/>
                <a:gd name="T23" fmla="*/ 121 h 375"/>
                <a:gd name="T24" fmla="*/ 208 w 682"/>
                <a:gd name="T25" fmla="*/ 135 h 375"/>
                <a:gd name="T26" fmla="*/ 265 w 682"/>
                <a:gd name="T27" fmla="*/ 145 h 375"/>
                <a:gd name="T28" fmla="*/ 351 w 682"/>
                <a:gd name="T29" fmla="*/ 151 h 375"/>
                <a:gd name="T30" fmla="*/ 449 w 682"/>
                <a:gd name="T31" fmla="*/ 159 h 375"/>
                <a:gd name="T32" fmla="*/ 525 w 682"/>
                <a:gd name="T33" fmla="*/ 170 h 375"/>
                <a:gd name="T34" fmla="*/ 598 w 682"/>
                <a:gd name="T35" fmla="*/ 189 h 375"/>
                <a:gd name="T36" fmla="*/ 646 w 682"/>
                <a:gd name="T37" fmla="*/ 209 h 375"/>
                <a:gd name="T38" fmla="*/ 670 w 682"/>
                <a:gd name="T39" fmla="*/ 229 h 375"/>
                <a:gd name="T40" fmla="*/ 680 w 682"/>
                <a:gd name="T41" fmla="*/ 248 h 375"/>
                <a:gd name="T42" fmla="*/ 680 w 682"/>
                <a:gd name="T43" fmla="*/ 266 h 375"/>
                <a:gd name="T44" fmla="*/ 663 w 682"/>
                <a:gd name="T45" fmla="*/ 288 h 375"/>
                <a:gd name="T46" fmla="*/ 630 w 682"/>
                <a:gd name="T47" fmla="*/ 308 h 375"/>
                <a:gd name="T48" fmla="*/ 583 w 682"/>
                <a:gd name="T49" fmla="*/ 324 h 375"/>
                <a:gd name="T50" fmla="*/ 524 w 682"/>
                <a:gd name="T51" fmla="*/ 335 h 375"/>
                <a:gd name="T52" fmla="*/ 454 w 682"/>
                <a:gd name="T53" fmla="*/ 342 h 375"/>
                <a:gd name="T54" fmla="*/ 417 w 682"/>
                <a:gd name="T55" fmla="*/ 375 h 375"/>
                <a:gd name="T56" fmla="*/ 236 w 682"/>
                <a:gd name="T57" fmla="*/ 335 h 375"/>
                <a:gd name="T58" fmla="*/ 207 w 682"/>
                <a:gd name="T59" fmla="*/ 331 h 375"/>
                <a:gd name="T60" fmla="*/ 181 w 682"/>
                <a:gd name="T61" fmla="*/ 341 h 375"/>
                <a:gd name="T62" fmla="*/ 5 w 682"/>
                <a:gd name="T63" fmla="*/ 245 h 375"/>
                <a:gd name="T64" fmla="*/ 205 w 682"/>
                <a:gd name="T65" fmla="*/ 253 h 375"/>
                <a:gd name="T66" fmla="*/ 250 w 682"/>
                <a:gd name="T67" fmla="*/ 266 h 375"/>
                <a:gd name="T68" fmla="*/ 298 w 682"/>
                <a:gd name="T69" fmla="*/ 275 h 375"/>
                <a:gd name="T70" fmla="*/ 357 w 682"/>
                <a:gd name="T71" fmla="*/ 279 h 375"/>
                <a:gd name="T72" fmla="*/ 422 w 682"/>
                <a:gd name="T73" fmla="*/ 279 h 375"/>
                <a:gd name="T74" fmla="*/ 472 w 682"/>
                <a:gd name="T75" fmla="*/ 273 h 375"/>
                <a:gd name="T76" fmla="*/ 495 w 682"/>
                <a:gd name="T77" fmla="*/ 264 h 375"/>
                <a:gd name="T78" fmla="*/ 504 w 682"/>
                <a:gd name="T79" fmla="*/ 255 h 375"/>
                <a:gd name="T80" fmla="*/ 495 w 682"/>
                <a:gd name="T81" fmla="*/ 243 h 375"/>
                <a:gd name="T82" fmla="*/ 467 w 682"/>
                <a:gd name="T83" fmla="*/ 230 h 375"/>
                <a:gd name="T84" fmla="*/ 416 w 682"/>
                <a:gd name="T85" fmla="*/ 221 h 375"/>
                <a:gd name="T86" fmla="*/ 324 w 682"/>
                <a:gd name="T87" fmla="*/ 213 h 375"/>
                <a:gd name="T88" fmla="*/ 228 w 682"/>
                <a:gd name="T89" fmla="*/ 205 h 375"/>
                <a:gd name="T90" fmla="*/ 153 w 682"/>
                <a:gd name="T91" fmla="*/ 195 h 375"/>
                <a:gd name="T92" fmla="*/ 81 w 682"/>
                <a:gd name="T93" fmla="*/ 178 h 375"/>
                <a:gd name="T94" fmla="*/ 35 w 682"/>
                <a:gd name="T95" fmla="*/ 159 h 375"/>
                <a:gd name="T96" fmla="*/ 11 w 682"/>
                <a:gd name="T97" fmla="*/ 140 h 375"/>
                <a:gd name="T98" fmla="*/ 2 w 682"/>
                <a:gd name="T99" fmla="*/ 113 h 375"/>
                <a:gd name="T100" fmla="*/ 11 w 682"/>
                <a:gd name="T101" fmla="*/ 92 h 375"/>
                <a:gd name="T102" fmla="*/ 42 w 682"/>
                <a:gd name="T103" fmla="*/ 69 h 375"/>
                <a:gd name="T104" fmla="*/ 105 w 682"/>
                <a:gd name="T105" fmla="*/ 47 h 375"/>
                <a:gd name="T106" fmla="*/ 189 w 682"/>
                <a:gd name="T107" fmla="*/ 32 h 375"/>
                <a:gd name="T108" fmla="*/ 238 w 682"/>
                <a:gd name="T10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2" h="375">
                  <a:moveTo>
                    <a:pt x="238" y="0"/>
                  </a:moveTo>
                  <a:lnTo>
                    <a:pt x="409" y="0"/>
                  </a:lnTo>
                  <a:lnTo>
                    <a:pt x="410" y="33"/>
                  </a:lnTo>
                  <a:lnTo>
                    <a:pt x="445" y="37"/>
                  </a:lnTo>
                  <a:lnTo>
                    <a:pt x="478" y="43"/>
                  </a:lnTo>
                  <a:lnTo>
                    <a:pt x="478" y="31"/>
                  </a:lnTo>
                  <a:lnTo>
                    <a:pt x="649" y="31"/>
                  </a:lnTo>
                  <a:lnTo>
                    <a:pt x="655" y="119"/>
                  </a:lnTo>
                  <a:lnTo>
                    <a:pt x="479" y="120"/>
                  </a:lnTo>
                  <a:lnTo>
                    <a:pt x="459" y="112"/>
                  </a:lnTo>
                  <a:lnTo>
                    <a:pt x="438" y="105"/>
                  </a:lnTo>
                  <a:lnTo>
                    <a:pt x="418" y="99"/>
                  </a:lnTo>
                  <a:lnTo>
                    <a:pt x="396" y="94"/>
                  </a:lnTo>
                  <a:lnTo>
                    <a:pt x="372" y="91"/>
                  </a:lnTo>
                  <a:lnTo>
                    <a:pt x="347" y="89"/>
                  </a:lnTo>
                  <a:lnTo>
                    <a:pt x="318" y="87"/>
                  </a:lnTo>
                  <a:lnTo>
                    <a:pt x="285" y="86"/>
                  </a:lnTo>
                  <a:lnTo>
                    <a:pt x="252" y="87"/>
                  </a:lnTo>
                  <a:lnTo>
                    <a:pt x="226" y="90"/>
                  </a:lnTo>
                  <a:lnTo>
                    <a:pt x="204" y="95"/>
                  </a:lnTo>
                  <a:lnTo>
                    <a:pt x="189" y="101"/>
                  </a:lnTo>
                  <a:lnTo>
                    <a:pt x="180" y="107"/>
                  </a:lnTo>
                  <a:lnTo>
                    <a:pt x="177" y="113"/>
                  </a:lnTo>
                  <a:lnTo>
                    <a:pt x="180" y="121"/>
                  </a:lnTo>
                  <a:lnTo>
                    <a:pt x="190" y="129"/>
                  </a:lnTo>
                  <a:lnTo>
                    <a:pt x="208" y="135"/>
                  </a:lnTo>
                  <a:lnTo>
                    <a:pt x="233" y="140"/>
                  </a:lnTo>
                  <a:lnTo>
                    <a:pt x="265" y="145"/>
                  </a:lnTo>
                  <a:lnTo>
                    <a:pt x="304" y="149"/>
                  </a:lnTo>
                  <a:lnTo>
                    <a:pt x="351" y="151"/>
                  </a:lnTo>
                  <a:lnTo>
                    <a:pt x="403" y="155"/>
                  </a:lnTo>
                  <a:lnTo>
                    <a:pt x="449" y="159"/>
                  </a:lnTo>
                  <a:lnTo>
                    <a:pt x="489" y="164"/>
                  </a:lnTo>
                  <a:lnTo>
                    <a:pt x="525" y="170"/>
                  </a:lnTo>
                  <a:lnTo>
                    <a:pt x="565" y="179"/>
                  </a:lnTo>
                  <a:lnTo>
                    <a:pt x="598" y="189"/>
                  </a:lnTo>
                  <a:lnTo>
                    <a:pt x="625" y="199"/>
                  </a:lnTo>
                  <a:lnTo>
                    <a:pt x="646" y="209"/>
                  </a:lnTo>
                  <a:lnTo>
                    <a:pt x="661" y="219"/>
                  </a:lnTo>
                  <a:lnTo>
                    <a:pt x="670" y="229"/>
                  </a:lnTo>
                  <a:lnTo>
                    <a:pt x="677" y="239"/>
                  </a:lnTo>
                  <a:lnTo>
                    <a:pt x="680" y="248"/>
                  </a:lnTo>
                  <a:lnTo>
                    <a:pt x="682" y="255"/>
                  </a:lnTo>
                  <a:lnTo>
                    <a:pt x="680" y="266"/>
                  </a:lnTo>
                  <a:lnTo>
                    <a:pt x="674" y="278"/>
                  </a:lnTo>
                  <a:lnTo>
                    <a:pt x="663" y="288"/>
                  </a:lnTo>
                  <a:lnTo>
                    <a:pt x="648" y="298"/>
                  </a:lnTo>
                  <a:lnTo>
                    <a:pt x="630" y="308"/>
                  </a:lnTo>
                  <a:lnTo>
                    <a:pt x="608" y="316"/>
                  </a:lnTo>
                  <a:lnTo>
                    <a:pt x="583" y="324"/>
                  </a:lnTo>
                  <a:lnTo>
                    <a:pt x="555" y="330"/>
                  </a:lnTo>
                  <a:lnTo>
                    <a:pt x="524" y="335"/>
                  </a:lnTo>
                  <a:lnTo>
                    <a:pt x="489" y="340"/>
                  </a:lnTo>
                  <a:lnTo>
                    <a:pt x="454" y="342"/>
                  </a:lnTo>
                  <a:lnTo>
                    <a:pt x="416" y="344"/>
                  </a:lnTo>
                  <a:lnTo>
                    <a:pt x="417" y="375"/>
                  </a:lnTo>
                  <a:lnTo>
                    <a:pt x="235" y="375"/>
                  </a:lnTo>
                  <a:lnTo>
                    <a:pt x="236" y="335"/>
                  </a:lnTo>
                  <a:lnTo>
                    <a:pt x="221" y="333"/>
                  </a:lnTo>
                  <a:lnTo>
                    <a:pt x="207" y="331"/>
                  </a:lnTo>
                  <a:lnTo>
                    <a:pt x="182" y="326"/>
                  </a:lnTo>
                  <a:lnTo>
                    <a:pt x="181" y="341"/>
                  </a:lnTo>
                  <a:lnTo>
                    <a:pt x="0" y="341"/>
                  </a:lnTo>
                  <a:lnTo>
                    <a:pt x="5" y="245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28" y="261"/>
                  </a:lnTo>
                  <a:lnTo>
                    <a:pt x="250" y="266"/>
                  </a:lnTo>
                  <a:lnTo>
                    <a:pt x="273" y="271"/>
                  </a:lnTo>
                  <a:lnTo>
                    <a:pt x="298" y="275"/>
                  </a:lnTo>
                  <a:lnTo>
                    <a:pt x="325" y="277"/>
                  </a:lnTo>
                  <a:lnTo>
                    <a:pt x="357" y="279"/>
                  </a:lnTo>
                  <a:lnTo>
                    <a:pt x="392" y="280"/>
                  </a:lnTo>
                  <a:lnTo>
                    <a:pt x="422" y="279"/>
                  </a:lnTo>
                  <a:lnTo>
                    <a:pt x="449" y="277"/>
                  </a:lnTo>
                  <a:lnTo>
                    <a:pt x="472" y="273"/>
                  </a:lnTo>
                  <a:lnTo>
                    <a:pt x="486" y="269"/>
                  </a:lnTo>
                  <a:lnTo>
                    <a:pt x="495" y="264"/>
                  </a:lnTo>
                  <a:lnTo>
                    <a:pt x="501" y="260"/>
                  </a:lnTo>
                  <a:lnTo>
                    <a:pt x="504" y="255"/>
                  </a:lnTo>
                  <a:lnTo>
                    <a:pt x="501" y="248"/>
                  </a:lnTo>
                  <a:lnTo>
                    <a:pt x="495" y="243"/>
                  </a:lnTo>
                  <a:lnTo>
                    <a:pt x="486" y="237"/>
                  </a:lnTo>
                  <a:lnTo>
                    <a:pt x="467" y="230"/>
                  </a:lnTo>
                  <a:lnTo>
                    <a:pt x="443" y="225"/>
                  </a:lnTo>
                  <a:lnTo>
                    <a:pt x="416" y="221"/>
                  </a:lnTo>
                  <a:lnTo>
                    <a:pt x="386" y="217"/>
                  </a:lnTo>
                  <a:lnTo>
                    <a:pt x="324" y="213"/>
                  </a:lnTo>
                  <a:lnTo>
                    <a:pt x="273" y="209"/>
                  </a:lnTo>
                  <a:lnTo>
                    <a:pt x="228" y="205"/>
                  </a:lnTo>
                  <a:lnTo>
                    <a:pt x="188" y="200"/>
                  </a:lnTo>
                  <a:lnTo>
                    <a:pt x="153" y="195"/>
                  </a:lnTo>
                  <a:lnTo>
                    <a:pt x="114" y="187"/>
                  </a:lnTo>
                  <a:lnTo>
                    <a:pt x="81" y="178"/>
                  </a:lnTo>
                  <a:lnTo>
                    <a:pt x="56" y="169"/>
                  </a:lnTo>
                  <a:lnTo>
                    <a:pt x="35" y="159"/>
                  </a:lnTo>
                  <a:lnTo>
                    <a:pt x="21" y="150"/>
                  </a:lnTo>
                  <a:lnTo>
                    <a:pt x="11" y="140"/>
                  </a:lnTo>
                  <a:lnTo>
                    <a:pt x="4" y="126"/>
                  </a:lnTo>
                  <a:lnTo>
                    <a:pt x="2" y="113"/>
                  </a:lnTo>
                  <a:lnTo>
                    <a:pt x="5" y="103"/>
                  </a:lnTo>
                  <a:lnTo>
                    <a:pt x="11" y="92"/>
                  </a:lnTo>
                  <a:lnTo>
                    <a:pt x="21" y="83"/>
                  </a:lnTo>
                  <a:lnTo>
                    <a:pt x="42" y="69"/>
                  </a:lnTo>
                  <a:lnTo>
                    <a:pt x="71" y="57"/>
                  </a:lnTo>
                  <a:lnTo>
                    <a:pt x="105" y="47"/>
                  </a:lnTo>
                  <a:lnTo>
                    <a:pt x="145" y="38"/>
                  </a:lnTo>
                  <a:lnTo>
                    <a:pt x="189" y="32"/>
                  </a:lnTo>
                  <a:lnTo>
                    <a:pt x="238" y="28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  <p:sp>
          <p:nvSpPr>
            <p:cNvPr id="47" name="Freeform 8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4986227" y="2781301"/>
              <a:ext cx="160308" cy="95150"/>
            </a:xfrm>
            <a:custGeom>
              <a:avLst/>
              <a:gdLst>
                <a:gd name="T0" fmla="*/ 663 w 1620"/>
                <a:gd name="T1" fmla="*/ 107 h 956"/>
                <a:gd name="T2" fmla="*/ 466 w 1620"/>
                <a:gd name="T3" fmla="*/ 135 h 956"/>
                <a:gd name="T4" fmla="*/ 304 w 1620"/>
                <a:gd name="T5" fmla="*/ 181 h 956"/>
                <a:gd name="T6" fmla="*/ 184 w 1620"/>
                <a:gd name="T7" fmla="*/ 239 h 956"/>
                <a:gd name="T8" fmla="*/ 115 w 1620"/>
                <a:gd name="T9" fmla="*/ 304 h 956"/>
                <a:gd name="T10" fmla="*/ 105 w 1620"/>
                <a:gd name="T11" fmla="*/ 369 h 956"/>
                <a:gd name="T12" fmla="*/ 155 w 1620"/>
                <a:gd name="T13" fmla="*/ 435 h 956"/>
                <a:gd name="T14" fmla="*/ 259 w 1620"/>
                <a:gd name="T15" fmla="*/ 496 h 956"/>
                <a:gd name="T16" fmla="*/ 407 w 1620"/>
                <a:gd name="T17" fmla="*/ 547 h 956"/>
                <a:gd name="T18" fmla="*/ 594 w 1620"/>
                <a:gd name="T19" fmla="*/ 581 h 956"/>
                <a:gd name="T20" fmla="*/ 811 w 1620"/>
                <a:gd name="T21" fmla="*/ 594 h 956"/>
                <a:gd name="T22" fmla="*/ 1026 w 1620"/>
                <a:gd name="T23" fmla="*/ 581 h 956"/>
                <a:gd name="T24" fmla="*/ 1213 w 1620"/>
                <a:gd name="T25" fmla="*/ 547 h 956"/>
                <a:gd name="T26" fmla="*/ 1361 w 1620"/>
                <a:gd name="T27" fmla="*/ 496 h 956"/>
                <a:gd name="T28" fmla="*/ 1464 w 1620"/>
                <a:gd name="T29" fmla="*/ 435 h 956"/>
                <a:gd name="T30" fmla="*/ 1515 w 1620"/>
                <a:gd name="T31" fmla="*/ 369 h 956"/>
                <a:gd name="T32" fmla="*/ 1505 w 1620"/>
                <a:gd name="T33" fmla="*/ 304 h 956"/>
                <a:gd name="T34" fmla="*/ 1436 w 1620"/>
                <a:gd name="T35" fmla="*/ 239 h 956"/>
                <a:gd name="T36" fmla="*/ 1317 w 1620"/>
                <a:gd name="T37" fmla="*/ 181 h 956"/>
                <a:gd name="T38" fmla="*/ 1154 w 1620"/>
                <a:gd name="T39" fmla="*/ 135 h 956"/>
                <a:gd name="T40" fmla="*/ 957 w 1620"/>
                <a:gd name="T41" fmla="*/ 107 h 956"/>
                <a:gd name="T42" fmla="*/ 811 w 1620"/>
                <a:gd name="T43" fmla="*/ 0 h 956"/>
                <a:gd name="T44" fmla="*/ 929 w 1620"/>
                <a:gd name="T45" fmla="*/ 4 h 956"/>
                <a:gd name="T46" fmla="*/ 1103 w 1620"/>
                <a:gd name="T47" fmla="*/ 22 h 956"/>
                <a:gd name="T48" fmla="*/ 1265 w 1620"/>
                <a:gd name="T49" fmla="*/ 58 h 956"/>
                <a:gd name="T50" fmla="*/ 1407 w 1620"/>
                <a:gd name="T51" fmla="*/ 107 h 956"/>
                <a:gd name="T52" fmla="*/ 1519 w 1620"/>
                <a:gd name="T53" fmla="*/ 173 h 956"/>
                <a:gd name="T54" fmla="*/ 1594 w 1620"/>
                <a:gd name="T55" fmla="*/ 253 h 956"/>
                <a:gd name="T56" fmla="*/ 1620 w 1620"/>
                <a:gd name="T57" fmla="*/ 347 h 956"/>
                <a:gd name="T58" fmla="*/ 1620 w 1620"/>
                <a:gd name="T59" fmla="*/ 660 h 956"/>
                <a:gd name="T60" fmla="*/ 1593 w 1620"/>
                <a:gd name="T61" fmla="*/ 733 h 956"/>
                <a:gd name="T62" fmla="*/ 1519 w 1620"/>
                <a:gd name="T63" fmla="*/ 801 h 956"/>
                <a:gd name="T64" fmla="*/ 1445 w 1620"/>
                <a:gd name="T65" fmla="*/ 624 h 956"/>
                <a:gd name="T66" fmla="*/ 1357 w 1620"/>
                <a:gd name="T67" fmla="*/ 877 h 956"/>
                <a:gd name="T68" fmla="*/ 1260 w 1620"/>
                <a:gd name="T69" fmla="*/ 682 h 956"/>
                <a:gd name="T70" fmla="*/ 1176 w 1620"/>
                <a:gd name="T71" fmla="*/ 923 h 956"/>
                <a:gd name="T72" fmla="*/ 1011 w 1620"/>
                <a:gd name="T73" fmla="*/ 721 h 956"/>
                <a:gd name="T74" fmla="*/ 928 w 1620"/>
                <a:gd name="T75" fmla="*/ 953 h 956"/>
                <a:gd name="T76" fmla="*/ 757 w 1620"/>
                <a:gd name="T77" fmla="*/ 956 h 956"/>
                <a:gd name="T78" fmla="*/ 672 w 1620"/>
                <a:gd name="T79" fmla="*/ 952 h 956"/>
                <a:gd name="T80" fmla="*/ 499 w 1620"/>
                <a:gd name="T81" fmla="*/ 934 h 956"/>
                <a:gd name="T82" fmla="*/ 415 w 1620"/>
                <a:gd name="T83" fmla="*/ 696 h 956"/>
                <a:gd name="T84" fmla="*/ 297 w 1620"/>
                <a:gd name="T85" fmla="*/ 890 h 956"/>
                <a:gd name="T86" fmla="*/ 202 w 1620"/>
                <a:gd name="T87" fmla="*/ 641 h 956"/>
                <a:gd name="T88" fmla="*/ 120 w 1620"/>
                <a:gd name="T89" fmla="*/ 815 h 956"/>
                <a:gd name="T90" fmla="*/ 32 w 1620"/>
                <a:gd name="T91" fmla="*/ 742 h 956"/>
                <a:gd name="T92" fmla="*/ 0 w 1620"/>
                <a:gd name="T93" fmla="*/ 660 h 956"/>
                <a:gd name="T94" fmla="*/ 12 w 1620"/>
                <a:gd name="T95" fmla="*/ 283 h 956"/>
                <a:gd name="T96" fmla="*/ 71 w 1620"/>
                <a:gd name="T97" fmla="*/ 198 h 956"/>
                <a:gd name="T98" fmla="*/ 172 w 1620"/>
                <a:gd name="T99" fmla="*/ 127 h 956"/>
                <a:gd name="T100" fmla="*/ 306 w 1620"/>
                <a:gd name="T101" fmla="*/ 73 h 956"/>
                <a:gd name="T102" fmla="*/ 462 w 1620"/>
                <a:gd name="T103" fmla="*/ 32 h 956"/>
                <a:gd name="T104" fmla="*/ 633 w 1620"/>
                <a:gd name="T105" fmla="*/ 8 h 956"/>
                <a:gd name="T106" fmla="*/ 811 w 1620"/>
                <a:gd name="T107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0" h="956">
                  <a:moveTo>
                    <a:pt x="811" y="101"/>
                  </a:moveTo>
                  <a:lnTo>
                    <a:pt x="735" y="103"/>
                  </a:lnTo>
                  <a:lnTo>
                    <a:pt x="663" y="107"/>
                  </a:lnTo>
                  <a:lnTo>
                    <a:pt x="594" y="114"/>
                  </a:lnTo>
                  <a:lnTo>
                    <a:pt x="529" y="123"/>
                  </a:lnTo>
                  <a:lnTo>
                    <a:pt x="466" y="135"/>
                  </a:lnTo>
                  <a:lnTo>
                    <a:pt x="407" y="148"/>
                  </a:lnTo>
                  <a:lnTo>
                    <a:pt x="353" y="164"/>
                  </a:lnTo>
                  <a:lnTo>
                    <a:pt x="304" y="181"/>
                  </a:lnTo>
                  <a:lnTo>
                    <a:pt x="259" y="199"/>
                  </a:lnTo>
                  <a:lnTo>
                    <a:pt x="219" y="219"/>
                  </a:lnTo>
                  <a:lnTo>
                    <a:pt x="184" y="239"/>
                  </a:lnTo>
                  <a:lnTo>
                    <a:pt x="155" y="260"/>
                  </a:lnTo>
                  <a:lnTo>
                    <a:pt x="133" y="282"/>
                  </a:lnTo>
                  <a:lnTo>
                    <a:pt x="115" y="304"/>
                  </a:lnTo>
                  <a:lnTo>
                    <a:pt x="105" y="326"/>
                  </a:lnTo>
                  <a:lnTo>
                    <a:pt x="101" y="348"/>
                  </a:lnTo>
                  <a:lnTo>
                    <a:pt x="105" y="369"/>
                  </a:lnTo>
                  <a:lnTo>
                    <a:pt x="115" y="391"/>
                  </a:lnTo>
                  <a:lnTo>
                    <a:pt x="133" y="414"/>
                  </a:lnTo>
                  <a:lnTo>
                    <a:pt x="155" y="435"/>
                  </a:lnTo>
                  <a:lnTo>
                    <a:pt x="184" y="456"/>
                  </a:lnTo>
                  <a:lnTo>
                    <a:pt x="219" y="476"/>
                  </a:lnTo>
                  <a:lnTo>
                    <a:pt x="259" y="496"/>
                  </a:lnTo>
                  <a:lnTo>
                    <a:pt x="304" y="514"/>
                  </a:lnTo>
                  <a:lnTo>
                    <a:pt x="353" y="532"/>
                  </a:lnTo>
                  <a:lnTo>
                    <a:pt x="407" y="547"/>
                  </a:lnTo>
                  <a:lnTo>
                    <a:pt x="466" y="560"/>
                  </a:lnTo>
                  <a:lnTo>
                    <a:pt x="529" y="572"/>
                  </a:lnTo>
                  <a:lnTo>
                    <a:pt x="594" y="581"/>
                  </a:lnTo>
                  <a:lnTo>
                    <a:pt x="663" y="588"/>
                  </a:lnTo>
                  <a:lnTo>
                    <a:pt x="735" y="592"/>
                  </a:lnTo>
                  <a:lnTo>
                    <a:pt x="811" y="594"/>
                  </a:lnTo>
                  <a:lnTo>
                    <a:pt x="885" y="592"/>
                  </a:lnTo>
                  <a:lnTo>
                    <a:pt x="957" y="588"/>
                  </a:lnTo>
                  <a:lnTo>
                    <a:pt x="1026" y="581"/>
                  </a:lnTo>
                  <a:lnTo>
                    <a:pt x="1092" y="572"/>
                  </a:lnTo>
                  <a:lnTo>
                    <a:pt x="1154" y="560"/>
                  </a:lnTo>
                  <a:lnTo>
                    <a:pt x="1213" y="547"/>
                  </a:lnTo>
                  <a:lnTo>
                    <a:pt x="1267" y="532"/>
                  </a:lnTo>
                  <a:lnTo>
                    <a:pt x="1317" y="514"/>
                  </a:lnTo>
                  <a:lnTo>
                    <a:pt x="1361" y="496"/>
                  </a:lnTo>
                  <a:lnTo>
                    <a:pt x="1401" y="476"/>
                  </a:lnTo>
                  <a:lnTo>
                    <a:pt x="1436" y="456"/>
                  </a:lnTo>
                  <a:lnTo>
                    <a:pt x="1464" y="435"/>
                  </a:lnTo>
                  <a:lnTo>
                    <a:pt x="1488" y="414"/>
                  </a:lnTo>
                  <a:lnTo>
                    <a:pt x="1505" y="391"/>
                  </a:lnTo>
                  <a:lnTo>
                    <a:pt x="1515" y="369"/>
                  </a:lnTo>
                  <a:lnTo>
                    <a:pt x="1518" y="348"/>
                  </a:lnTo>
                  <a:lnTo>
                    <a:pt x="1515" y="326"/>
                  </a:lnTo>
                  <a:lnTo>
                    <a:pt x="1505" y="304"/>
                  </a:lnTo>
                  <a:lnTo>
                    <a:pt x="1488" y="282"/>
                  </a:lnTo>
                  <a:lnTo>
                    <a:pt x="1464" y="260"/>
                  </a:lnTo>
                  <a:lnTo>
                    <a:pt x="1436" y="239"/>
                  </a:lnTo>
                  <a:lnTo>
                    <a:pt x="1401" y="219"/>
                  </a:lnTo>
                  <a:lnTo>
                    <a:pt x="1361" y="199"/>
                  </a:lnTo>
                  <a:lnTo>
                    <a:pt x="1317" y="181"/>
                  </a:lnTo>
                  <a:lnTo>
                    <a:pt x="1267" y="164"/>
                  </a:lnTo>
                  <a:lnTo>
                    <a:pt x="1213" y="148"/>
                  </a:lnTo>
                  <a:lnTo>
                    <a:pt x="1154" y="135"/>
                  </a:lnTo>
                  <a:lnTo>
                    <a:pt x="1092" y="123"/>
                  </a:lnTo>
                  <a:lnTo>
                    <a:pt x="1026" y="114"/>
                  </a:lnTo>
                  <a:lnTo>
                    <a:pt x="957" y="107"/>
                  </a:lnTo>
                  <a:lnTo>
                    <a:pt x="885" y="103"/>
                  </a:lnTo>
                  <a:lnTo>
                    <a:pt x="811" y="101"/>
                  </a:lnTo>
                  <a:close/>
                  <a:moveTo>
                    <a:pt x="811" y="0"/>
                  </a:moveTo>
                  <a:lnTo>
                    <a:pt x="811" y="0"/>
                  </a:lnTo>
                  <a:lnTo>
                    <a:pt x="870" y="1"/>
                  </a:lnTo>
                  <a:lnTo>
                    <a:pt x="929" y="4"/>
                  </a:lnTo>
                  <a:lnTo>
                    <a:pt x="987" y="8"/>
                  </a:lnTo>
                  <a:lnTo>
                    <a:pt x="1045" y="14"/>
                  </a:lnTo>
                  <a:lnTo>
                    <a:pt x="1103" y="22"/>
                  </a:lnTo>
                  <a:lnTo>
                    <a:pt x="1158" y="32"/>
                  </a:lnTo>
                  <a:lnTo>
                    <a:pt x="1213" y="44"/>
                  </a:lnTo>
                  <a:lnTo>
                    <a:pt x="1265" y="58"/>
                  </a:lnTo>
                  <a:lnTo>
                    <a:pt x="1315" y="73"/>
                  </a:lnTo>
                  <a:lnTo>
                    <a:pt x="1362" y="89"/>
                  </a:lnTo>
                  <a:lnTo>
                    <a:pt x="1407" y="107"/>
                  </a:lnTo>
                  <a:lnTo>
                    <a:pt x="1448" y="127"/>
                  </a:lnTo>
                  <a:lnTo>
                    <a:pt x="1486" y="149"/>
                  </a:lnTo>
                  <a:lnTo>
                    <a:pt x="1519" y="173"/>
                  </a:lnTo>
                  <a:lnTo>
                    <a:pt x="1549" y="198"/>
                  </a:lnTo>
                  <a:lnTo>
                    <a:pt x="1573" y="224"/>
                  </a:lnTo>
                  <a:lnTo>
                    <a:pt x="1594" y="253"/>
                  </a:lnTo>
                  <a:lnTo>
                    <a:pt x="1608" y="283"/>
                  </a:lnTo>
                  <a:lnTo>
                    <a:pt x="1617" y="314"/>
                  </a:lnTo>
                  <a:lnTo>
                    <a:pt x="1620" y="347"/>
                  </a:lnTo>
                  <a:lnTo>
                    <a:pt x="1619" y="370"/>
                  </a:lnTo>
                  <a:lnTo>
                    <a:pt x="1620" y="391"/>
                  </a:lnTo>
                  <a:lnTo>
                    <a:pt x="1620" y="660"/>
                  </a:lnTo>
                  <a:lnTo>
                    <a:pt x="1616" y="685"/>
                  </a:lnTo>
                  <a:lnTo>
                    <a:pt x="1607" y="710"/>
                  </a:lnTo>
                  <a:lnTo>
                    <a:pt x="1593" y="733"/>
                  </a:lnTo>
                  <a:lnTo>
                    <a:pt x="1573" y="757"/>
                  </a:lnTo>
                  <a:lnTo>
                    <a:pt x="1548" y="780"/>
                  </a:lnTo>
                  <a:lnTo>
                    <a:pt x="1519" y="801"/>
                  </a:lnTo>
                  <a:lnTo>
                    <a:pt x="1486" y="821"/>
                  </a:lnTo>
                  <a:lnTo>
                    <a:pt x="1486" y="607"/>
                  </a:lnTo>
                  <a:lnTo>
                    <a:pt x="1445" y="624"/>
                  </a:lnTo>
                  <a:lnTo>
                    <a:pt x="1401" y="641"/>
                  </a:lnTo>
                  <a:lnTo>
                    <a:pt x="1401" y="860"/>
                  </a:lnTo>
                  <a:lnTo>
                    <a:pt x="1357" y="877"/>
                  </a:lnTo>
                  <a:lnTo>
                    <a:pt x="1310" y="892"/>
                  </a:lnTo>
                  <a:lnTo>
                    <a:pt x="1260" y="906"/>
                  </a:lnTo>
                  <a:lnTo>
                    <a:pt x="1260" y="682"/>
                  </a:lnTo>
                  <a:lnTo>
                    <a:pt x="1218" y="691"/>
                  </a:lnTo>
                  <a:lnTo>
                    <a:pt x="1176" y="699"/>
                  </a:lnTo>
                  <a:lnTo>
                    <a:pt x="1176" y="923"/>
                  </a:lnTo>
                  <a:lnTo>
                    <a:pt x="1096" y="936"/>
                  </a:lnTo>
                  <a:lnTo>
                    <a:pt x="1011" y="947"/>
                  </a:lnTo>
                  <a:lnTo>
                    <a:pt x="1011" y="721"/>
                  </a:lnTo>
                  <a:lnTo>
                    <a:pt x="970" y="725"/>
                  </a:lnTo>
                  <a:lnTo>
                    <a:pt x="928" y="727"/>
                  </a:lnTo>
                  <a:lnTo>
                    <a:pt x="928" y="953"/>
                  </a:lnTo>
                  <a:lnTo>
                    <a:pt x="869" y="955"/>
                  </a:lnTo>
                  <a:lnTo>
                    <a:pt x="808" y="956"/>
                  </a:lnTo>
                  <a:lnTo>
                    <a:pt x="757" y="956"/>
                  </a:lnTo>
                  <a:lnTo>
                    <a:pt x="757" y="730"/>
                  </a:lnTo>
                  <a:lnTo>
                    <a:pt x="672" y="727"/>
                  </a:lnTo>
                  <a:lnTo>
                    <a:pt x="672" y="952"/>
                  </a:lnTo>
                  <a:lnTo>
                    <a:pt x="613" y="947"/>
                  </a:lnTo>
                  <a:lnTo>
                    <a:pt x="555" y="941"/>
                  </a:lnTo>
                  <a:lnTo>
                    <a:pt x="499" y="934"/>
                  </a:lnTo>
                  <a:lnTo>
                    <a:pt x="499" y="710"/>
                  </a:lnTo>
                  <a:lnTo>
                    <a:pt x="456" y="704"/>
                  </a:lnTo>
                  <a:lnTo>
                    <a:pt x="415" y="696"/>
                  </a:lnTo>
                  <a:lnTo>
                    <a:pt x="415" y="919"/>
                  </a:lnTo>
                  <a:lnTo>
                    <a:pt x="354" y="905"/>
                  </a:lnTo>
                  <a:lnTo>
                    <a:pt x="297" y="890"/>
                  </a:lnTo>
                  <a:lnTo>
                    <a:pt x="246" y="873"/>
                  </a:lnTo>
                  <a:lnTo>
                    <a:pt x="246" y="655"/>
                  </a:lnTo>
                  <a:lnTo>
                    <a:pt x="202" y="641"/>
                  </a:lnTo>
                  <a:lnTo>
                    <a:pt x="161" y="625"/>
                  </a:lnTo>
                  <a:lnTo>
                    <a:pt x="161" y="837"/>
                  </a:lnTo>
                  <a:lnTo>
                    <a:pt x="120" y="815"/>
                  </a:lnTo>
                  <a:lnTo>
                    <a:pt x="85" y="792"/>
                  </a:lnTo>
                  <a:lnTo>
                    <a:pt x="55" y="768"/>
                  </a:lnTo>
                  <a:lnTo>
                    <a:pt x="32" y="742"/>
                  </a:lnTo>
                  <a:lnTo>
                    <a:pt x="14" y="715"/>
                  </a:lnTo>
                  <a:lnTo>
                    <a:pt x="3" y="688"/>
                  </a:lnTo>
                  <a:lnTo>
                    <a:pt x="0" y="660"/>
                  </a:lnTo>
                  <a:lnTo>
                    <a:pt x="0" y="347"/>
                  </a:lnTo>
                  <a:lnTo>
                    <a:pt x="3" y="314"/>
                  </a:lnTo>
                  <a:lnTo>
                    <a:pt x="12" y="283"/>
                  </a:lnTo>
                  <a:lnTo>
                    <a:pt x="27" y="253"/>
                  </a:lnTo>
                  <a:lnTo>
                    <a:pt x="47" y="224"/>
                  </a:lnTo>
                  <a:lnTo>
                    <a:pt x="71" y="198"/>
                  </a:lnTo>
                  <a:lnTo>
                    <a:pt x="101" y="173"/>
                  </a:lnTo>
                  <a:lnTo>
                    <a:pt x="135" y="149"/>
                  </a:lnTo>
                  <a:lnTo>
                    <a:pt x="172" y="127"/>
                  </a:lnTo>
                  <a:lnTo>
                    <a:pt x="213" y="107"/>
                  </a:lnTo>
                  <a:lnTo>
                    <a:pt x="258" y="89"/>
                  </a:lnTo>
                  <a:lnTo>
                    <a:pt x="306" y="73"/>
                  </a:lnTo>
                  <a:lnTo>
                    <a:pt x="355" y="58"/>
                  </a:lnTo>
                  <a:lnTo>
                    <a:pt x="407" y="44"/>
                  </a:lnTo>
                  <a:lnTo>
                    <a:pt x="462" y="32"/>
                  </a:lnTo>
                  <a:lnTo>
                    <a:pt x="518" y="22"/>
                  </a:lnTo>
                  <a:lnTo>
                    <a:pt x="575" y="14"/>
                  </a:lnTo>
                  <a:lnTo>
                    <a:pt x="633" y="8"/>
                  </a:lnTo>
                  <a:lnTo>
                    <a:pt x="693" y="4"/>
                  </a:lnTo>
                  <a:lnTo>
                    <a:pt x="752" y="1"/>
                  </a:lnTo>
                  <a:lnTo>
                    <a:pt x="8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  <p:sp>
          <p:nvSpPr>
            <p:cNvPr id="48" name="Freeform 9"/>
            <p:cNvSpPr/>
            <p:nvPr>
              <p:custDataLst>
                <p:tags r:id="rId21"/>
              </p:custDataLst>
            </p:nvPr>
          </p:nvSpPr>
          <p:spPr bwMode="auto">
            <a:xfrm>
              <a:off x="5081377" y="2821119"/>
              <a:ext cx="160308" cy="95150"/>
            </a:xfrm>
            <a:custGeom>
              <a:avLst/>
              <a:gdLst>
                <a:gd name="T0" fmla="*/ 870 w 1620"/>
                <a:gd name="T1" fmla="*/ 1 h 956"/>
                <a:gd name="T2" fmla="*/ 987 w 1620"/>
                <a:gd name="T3" fmla="*/ 8 h 956"/>
                <a:gd name="T4" fmla="*/ 1102 w 1620"/>
                <a:gd name="T5" fmla="*/ 22 h 956"/>
                <a:gd name="T6" fmla="*/ 1213 w 1620"/>
                <a:gd name="T7" fmla="*/ 43 h 956"/>
                <a:gd name="T8" fmla="*/ 1315 w 1620"/>
                <a:gd name="T9" fmla="*/ 71 h 956"/>
                <a:gd name="T10" fmla="*/ 1406 w 1620"/>
                <a:gd name="T11" fmla="*/ 106 h 956"/>
                <a:gd name="T12" fmla="*/ 1486 w 1620"/>
                <a:gd name="T13" fmla="*/ 149 h 956"/>
                <a:gd name="T14" fmla="*/ 1549 w 1620"/>
                <a:gd name="T15" fmla="*/ 197 h 956"/>
                <a:gd name="T16" fmla="*/ 1594 w 1620"/>
                <a:gd name="T17" fmla="*/ 252 h 956"/>
                <a:gd name="T18" fmla="*/ 1617 w 1620"/>
                <a:gd name="T19" fmla="*/ 313 h 956"/>
                <a:gd name="T20" fmla="*/ 1619 w 1620"/>
                <a:gd name="T21" fmla="*/ 369 h 956"/>
                <a:gd name="T22" fmla="*/ 1620 w 1620"/>
                <a:gd name="T23" fmla="*/ 658 h 956"/>
                <a:gd name="T24" fmla="*/ 1608 w 1620"/>
                <a:gd name="T25" fmla="*/ 709 h 956"/>
                <a:gd name="T26" fmla="*/ 1573 w 1620"/>
                <a:gd name="T27" fmla="*/ 756 h 956"/>
                <a:gd name="T28" fmla="*/ 1519 w 1620"/>
                <a:gd name="T29" fmla="*/ 800 h 956"/>
                <a:gd name="T30" fmla="*/ 1486 w 1620"/>
                <a:gd name="T31" fmla="*/ 607 h 956"/>
                <a:gd name="T32" fmla="*/ 1401 w 1620"/>
                <a:gd name="T33" fmla="*/ 639 h 956"/>
                <a:gd name="T34" fmla="*/ 1357 w 1620"/>
                <a:gd name="T35" fmla="*/ 876 h 956"/>
                <a:gd name="T36" fmla="*/ 1260 w 1620"/>
                <a:gd name="T37" fmla="*/ 904 h 956"/>
                <a:gd name="T38" fmla="*/ 1219 w 1620"/>
                <a:gd name="T39" fmla="*/ 689 h 956"/>
                <a:gd name="T40" fmla="*/ 1176 w 1620"/>
                <a:gd name="T41" fmla="*/ 922 h 956"/>
                <a:gd name="T42" fmla="*/ 1012 w 1620"/>
                <a:gd name="T43" fmla="*/ 946 h 956"/>
                <a:gd name="T44" fmla="*/ 969 w 1620"/>
                <a:gd name="T45" fmla="*/ 724 h 956"/>
                <a:gd name="T46" fmla="*/ 928 w 1620"/>
                <a:gd name="T47" fmla="*/ 952 h 956"/>
                <a:gd name="T48" fmla="*/ 808 w 1620"/>
                <a:gd name="T49" fmla="*/ 956 h 956"/>
                <a:gd name="T50" fmla="*/ 757 w 1620"/>
                <a:gd name="T51" fmla="*/ 730 h 956"/>
                <a:gd name="T52" fmla="*/ 672 w 1620"/>
                <a:gd name="T53" fmla="*/ 727 h 956"/>
                <a:gd name="T54" fmla="*/ 584 w 1620"/>
                <a:gd name="T55" fmla="*/ 944 h 956"/>
                <a:gd name="T56" fmla="*/ 499 w 1620"/>
                <a:gd name="T57" fmla="*/ 710 h 956"/>
                <a:gd name="T58" fmla="*/ 415 w 1620"/>
                <a:gd name="T59" fmla="*/ 695 h 956"/>
                <a:gd name="T60" fmla="*/ 354 w 1620"/>
                <a:gd name="T61" fmla="*/ 904 h 956"/>
                <a:gd name="T62" fmla="*/ 246 w 1620"/>
                <a:gd name="T63" fmla="*/ 871 h 956"/>
                <a:gd name="T64" fmla="*/ 203 w 1620"/>
                <a:gd name="T65" fmla="*/ 640 h 956"/>
                <a:gd name="T66" fmla="*/ 162 w 1620"/>
                <a:gd name="T67" fmla="*/ 837 h 956"/>
                <a:gd name="T68" fmla="*/ 85 w 1620"/>
                <a:gd name="T69" fmla="*/ 791 h 956"/>
                <a:gd name="T70" fmla="*/ 32 w 1620"/>
                <a:gd name="T71" fmla="*/ 741 h 956"/>
                <a:gd name="T72" fmla="*/ 3 w 1620"/>
                <a:gd name="T73" fmla="*/ 686 h 956"/>
                <a:gd name="T74" fmla="*/ 0 w 1620"/>
                <a:gd name="T75" fmla="*/ 616 h 956"/>
                <a:gd name="T76" fmla="*/ 149 w 1620"/>
                <a:gd name="T77" fmla="*/ 602 h 956"/>
                <a:gd name="T78" fmla="*/ 286 w 1620"/>
                <a:gd name="T79" fmla="*/ 577 h 956"/>
                <a:gd name="T80" fmla="*/ 409 w 1620"/>
                <a:gd name="T81" fmla="*/ 546 h 956"/>
                <a:gd name="T82" fmla="*/ 530 w 1620"/>
                <a:gd name="T83" fmla="*/ 570 h 956"/>
                <a:gd name="T84" fmla="*/ 664 w 1620"/>
                <a:gd name="T85" fmla="*/ 586 h 956"/>
                <a:gd name="T86" fmla="*/ 811 w 1620"/>
                <a:gd name="T87" fmla="*/ 593 h 956"/>
                <a:gd name="T88" fmla="*/ 957 w 1620"/>
                <a:gd name="T89" fmla="*/ 586 h 956"/>
                <a:gd name="T90" fmla="*/ 1092 w 1620"/>
                <a:gd name="T91" fmla="*/ 570 h 956"/>
                <a:gd name="T92" fmla="*/ 1213 w 1620"/>
                <a:gd name="T93" fmla="*/ 545 h 956"/>
                <a:gd name="T94" fmla="*/ 1317 w 1620"/>
                <a:gd name="T95" fmla="*/ 513 h 956"/>
                <a:gd name="T96" fmla="*/ 1401 w 1620"/>
                <a:gd name="T97" fmla="*/ 476 h 956"/>
                <a:gd name="T98" fmla="*/ 1465 w 1620"/>
                <a:gd name="T99" fmla="*/ 434 h 956"/>
                <a:gd name="T100" fmla="*/ 1505 w 1620"/>
                <a:gd name="T101" fmla="*/ 390 h 956"/>
                <a:gd name="T102" fmla="*/ 1518 w 1620"/>
                <a:gd name="T103" fmla="*/ 346 h 956"/>
                <a:gd name="T104" fmla="*/ 1505 w 1620"/>
                <a:gd name="T105" fmla="*/ 302 h 956"/>
                <a:gd name="T106" fmla="*/ 1465 w 1620"/>
                <a:gd name="T107" fmla="*/ 259 h 956"/>
                <a:gd name="T108" fmla="*/ 1401 w 1620"/>
                <a:gd name="T109" fmla="*/ 217 h 956"/>
                <a:gd name="T110" fmla="*/ 1317 w 1620"/>
                <a:gd name="T111" fmla="*/ 179 h 956"/>
                <a:gd name="T112" fmla="*/ 1213 w 1620"/>
                <a:gd name="T113" fmla="*/ 147 h 956"/>
                <a:gd name="T114" fmla="*/ 1092 w 1620"/>
                <a:gd name="T115" fmla="*/ 122 h 956"/>
                <a:gd name="T116" fmla="*/ 957 w 1620"/>
                <a:gd name="T117" fmla="*/ 105 h 956"/>
                <a:gd name="T118" fmla="*/ 811 w 1620"/>
                <a:gd name="T119" fmla="*/ 99 h 956"/>
                <a:gd name="T120" fmla="*/ 728 w 1620"/>
                <a:gd name="T121" fmla="*/ 101 h 956"/>
                <a:gd name="T122" fmla="*/ 811 w 1620"/>
                <a:gd name="T12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0" h="956">
                  <a:moveTo>
                    <a:pt x="811" y="0"/>
                  </a:moveTo>
                  <a:lnTo>
                    <a:pt x="870" y="1"/>
                  </a:lnTo>
                  <a:lnTo>
                    <a:pt x="929" y="3"/>
                  </a:lnTo>
                  <a:lnTo>
                    <a:pt x="987" y="8"/>
                  </a:lnTo>
                  <a:lnTo>
                    <a:pt x="1045" y="14"/>
                  </a:lnTo>
                  <a:lnTo>
                    <a:pt x="1102" y="22"/>
                  </a:lnTo>
                  <a:lnTo>
                    <a:pt x="1158" y="32"/>
                  </a:lnTo>
                  <a:lnTo>
                    <a:pt x="1213" y="43"/>
                  </a:lnTo>
                  <a:lnTo>
                    <a:pt x="1265" y="56"/>
                  </a:lnTo>
                  <a:lnTo>
                    <a:pt x="1315" y="71"/>
                  </a:lnTo>
                  <a:lnTo>
                    <a:pt x="1362" y="88"/>
                  </a:lnTo>
                  <a:lnTo>
                    <a:pt x="1406" y="106"/>
                  </a:lnTo>
                  <a:lnTo>
                    <a:pt x="1448" y="127"/>
                  </a:lnTo>
                  <a:lnTo>
                    <a:pt x="1486" y="149"/>
                  </a:lnTo>
                  <a:lnTo>
                    <a:pt x="1519" y="172"/>
                  </a:lnTo>
                  <a:lnTo>
                    <a:pt x="1549" y="197"/>
                  </a:lnTo>
                  <a:lnTo>
                    <a:pt x="1573" y="223"/>
                  </a:lnTo>
                  <a:lnTo>
                    <a:pt x="1594" y="252"/>
                  </a:lnTo>
                  <a:lnTo>
                    <a:pt x="1608" y="282"/>
                  </a:lnTo>
                  <a:lnTo>
                    <a:pt x="1617" y="313"/>
                  </a:lnTo>
                  <a:lnTo>
                    <a:pt x="1620" y="346"/>
                  </a:lnTo>
                  <a:lnTo>
                    <a:pt x="1619" y="369"/>
                  </a:lnTo>
                  <a:lnTo>
                    <a:pt x="1620" y="390"/>
                  </a:lnTo>
                  <a:lnTo>
                    <a:pt x="1620" y="658"/>
                  </a:lnTo>
                  <a:lnTo>
                    <a:pt x="1617" y="683"/>
                  </a:lnTo>
                  <a:lnTo>
                    <a:pt x="1608" y="709"/>
                  </a:lnTo>
                  <a:lnTo>
                    <a:pt x="1593" y="733"/>
                  </a:lnTo>
                  <a:lnTo>
                    <a:pt x="1573" y="756"/>
                  </a:lnTo>
                  <a:lnTo>
                    <a:pt x="1549" y="778"/>
                  </a:lnTo>
                  <a:lnTo>
                    <a:pt x="1519" y="800"/>
                  </a:lnTo>
                  <a:lnTo>
                    <a:pt x="1486" y="820"/>
                  </a:lnTo>
                  <a:lnTo>
                    <a:pt x="1486" y="607"/>
                  </a:lnTo>
                  <a:lnTo>
                    <a:pt x="1445" y="624"/>
                  </a:lnTo>
                  <a:lnTo>
                    <a:pt x="1401" y="639"/>
                  </a:lnTo>
                  <a:lnTo>
                    <a:pt x="1401" y="860"/>
                  </a:lnTo>
                  <a:lnTo>
                    <a:pt x="1357" y="876"/>
                  </a:lnTo>
                  <a:lnTo>
                    <a:pt x="1311" y="891"/>
                  </a:lnTo>
                  <a:lnTo>
                    <a:pt x="1260" y="904"/>
                  </a:lnTo>
                  <a:lnTo>
                    <a:pt x="1260" y="680"/>
                  </a:lnTo>
                  <a:lnTo>
                    <a:pt x="1219" y="689"/>
                  </a:lnTo>
                  <a:lnTo>
                    <a:pt x="1176" y="697"/>
                  </a:lnTo>
                  <a:lnTo>
                    <a:pt x="1176" y="922"/>
                  </a:lnTo>
                  <a:lnTo>
                    <a:pt x="1096" y="935"/>
                  </a:lnTo>
                  <a:lnTo>
                    <a:pt x="1012" y="946"/>
                  </a:lnTo>
                  <a:lnTo>
                    <a:pt x="1012" y="721"/>
                  </a:lnTo>
                  <a:lnTo>
                    <a:pt x="969" y="724"/>
                  </a:lnTo>
                  <a:lnTo>
                    <a:pt x="928" y="727"/>
                  </a:lnTo>
                  <a:lnTo>
                    <a:pt x="928" y="952"/>
                  </a:lnTo>
                  <a:lnTo>
                    <a:pt x="868" y="955"/>
                  </a:lnTo>
                  <a:lnTo>
                    <a:pt x="808" y="956"/>
                  </a:lnTo>
                  <a:lnTo>
                    <a:pt x="757" y="955"/>
                  </a:lnTo>
                  <a:lnTo>
                    <a:pt x="757" y="730"/>
                  </a:lnTo>
                  <a:lnTo>
                    <a:pt x="714" y="729"/>
                  </a:lnTo>
                  <a:lnTo>
                    <a:pt x="672" y="727"/>
                  </a:lnTo>
                  <a:lnTo>
                    <a:pt x="672" y="951"/>
                  </a:lnTo>
                  <a:lnTo>
                    <a:pt x="584" y="944"/>
                  </a:lnTo>
                  <a:lnTo>
                    <a:pt x="499" y="932"/>
                  </a:lnTo>
                  <a:lnTo>
                    <a:pt x="499" y="710"/>
                  </a:lnTo>
                  <a:lnTo>
                    <a:pt x="456" y="702"/>
                  </a:lnTo>
                  <a:lnTo>
                    <a:pt x="415" y="695"/>
                  </a:lnTo>
                  <a:lnTo>
                    <a:pt x="415" y="917"/>
                  </a:lnTo>
                  <a:lnTo>
                    <a:pt x="354" y="904"/>
                  </a:lnTo>
                  <a:lnTo>
                    <a:pt x="298" y="888"/>
                  </a:lnTo>
                  <a:lnTo>
                    <a:pt x="246" y="871"/>
                  </a:lnTo>
                  <a:lnTo>
                    <a:pt x="246" y="654"/>
                  </a:lnTo>
                  <a:lnTo>
                    <a:pt x="203" y="640"/>
                  </a:lnTo>
                  <a:lnTo>
                    <a:pt x="162" y="625"/>
                  </a:lnTo>
                  <a:lnTo>
                    <a:pt x="162" y="837"/>
                  </a:lnTo>
                  <a:lnTo>
                    <a:pt x="120" y="814"/>
                  </a:lnTo>
                  <a:lnTo>
                    <a:pt x="85" y="791"/>
                  </a:lnTo>
                  <a:lnTo>
                    <a:pt x="55" y="766"/>
                  </a:lnTo>
                  <a:lnTo>
                    <a:pt x="32" y="741"/>
                  </a:lnTo>
                  <a:lnTo>
                    <a:pt x="14" y="714"/>
                  </a:lnTo>
                  <a:lnTo>
                    <a:pt x="3" y="686"/>
                  </a:lnTo>
                  <a:lnTo>
                    <a:pt x="0" y="658"/>
                  </a:lnTo>
                  <a:lnTo>
                    <a:pt x="0" y="616"/>
                  </a:lnTo>
                  <a:lnTo>
                    <a:pt x="75" y="610"/>
                  </a:lnTo>
                  <a:lnTo>
                    <a:pt x="149" y="602"/>
                  </a:lnTo>
                  <a:lnTo>
                    <a:pt x="219" y="591"/>
                  </a:lnTo>
                  <a:lnTo>
                    <a:pt x="286" y="577"/>
                  </a:lnTo>
                  <a:lnTo>
                    <a:pt x="350" y="563"/>
                  </a:lnTo>
                  <a:lnTo>
                    <a:pt x="409" y="546"/>
                  </a:lnTo>
                  <a:lnTo>
                    <a:pt x="469" y="559"/>
                  </a:lnTo>
                  <a:lnTo>
                    <a:pt x="530" y="570"/>
                  </a:lnTo>
                  <a:lnTo>
                    <a:pt x="596" y="580"/>
                  </a:lnTo>
                  <a:lnTo>
                    <a:pt x="664" y="586"/>
                  </a:lnTo>
                  <a:lnTo>
                    <a:pt x="736" y="592"/>
                  </a:lnTo>
                  <a:lnTo>
                    <a:pt x="811" y="593"/>
                  </a:lnTo>
                  <a:lnTo>
                    <a:pt x="885" y="592"/>
                  </a:lnTo>
                  <a:lnTo>
                    <a:pt x="957" y="586"/>
                  </a:lnTo>
                  <a:lnTo>
                    <a:pt x="1026" y="580"/>
                  </a:lnTo>
                  <a:lnTo>
                    <a:pt x="1092" y="570"/>
                  </a:lnTo>
                  <a:lnTo>
                    <a:pt x="1154" y="559"/>
                  </a:lnTo>
                  <a:lnTo>
                    <a:pt x="1213" y="545"/>
                  </a:lnTo>
                  <a:lnTo>
                    <a:pt x="1267" y="530"/>
                  </a:lnTo>
                  <a:lnTo>
                    <a:pt x="1317" y="513"/>
                  </a:lnTo>
                  <a:lnTo>
                    <a:pt x="1361" y="495"/>
                  </a:lnTo>
                  <a:lnTo>
                    <a:pt x="1401" y="476"/>
                  </a:lnTo>
                  <a:lnTo>
                    <a:pt x="1436" y="455"/>
                  </a:lnTo>
                  <a:lnTo>
                    <a:pt x="1465" y="434"/>
                  </a:lnTo>
                  <a:lnTo>
                    <a:pt x="1488" y="412"/>
                  </a:lnTo>
                  <a:lnTo>
                    <a:pt x="1505" y="390"/>
                  </a:lnTo>
                  <a:lnTo>
                    <a:pt x="1515" y="369"/>
                  </a:lnTo>
                  <a:lnTo>
                    <a:pt x="1518" y="346"/>
                  </a:lnTo>
                  <a:lnTo>
                    <a:pt x="1515" y="324"/>
                  </a:lnTo>
                  <a:lnTo>
                    <a:pt x="1505" y="302"/>
                  </a:lnTo>
                  <a:lnTo>
                    <a:pt x="1488" y="280"/>
                  </a:lnTo>
                  <a:lnTo>
                    <a:pt x="1465" y="259"/>
                  </a:lnTo>
                  <a:lnTo>
                    <a:pt x="1436" y="238"/>
                  </a:lnTo>
                  <a:lnTo>
                    <a:pt x="1401" y="217"/>
                  </a:lnTo>
                  <a:lnTo>
                    <a:pt x="1361" y="197"/>
                  </a:lnTo>
                  <a:lnTo>
                    <a:pt x="1317" y="179"/>
                  </a:lnTo>
                  <a:lnTo>
                    <a:pt x="1267" y="162"/>
                  </a:lnTo>
                  <a:lnTo>
                    <a:pt x="1213" y="147"/>
                  </a:lnTo>
                  <a:lnTo>
                    <a:pt x="1154" y="134"/>
                  </a:lnTo>
                  <a:lnTo>
                    <a:pt x="1092" y="122"/>
                  </a:lnTo>
                  <a:lnTo>
                    <a:pt x="1026" y="112"/>
                  </a:lnTo>
                  <a:lnTo>
                    <a:pt x="957" y="105"/>
                  </a:lnTo>
                  <a:lnTo>
                    <a:pt x="885" y="101"/>
                  </a:lnTo>
                  <a:lnTo>
                    <a:pt x="811" y="99"/>
                  </a:lnTo>
                  <a:lnTo>
                    <a:pt x="769" y="100"/>
                  </a:lnTo>
                  <a:lnTo>
                    <a:pt x="728" y="101"/>
                  </a:lnTo>
                  <a:lnTo>
                    <a:pt x="728" y="2"/>
                  </a:lnTo>
                  <a:lnTo>
                    <a:pt x="8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  <p:sp>
          <p:nvSpPr>
            <p:cNvPr id="49" name="Freeform 10"/>
            <p:cNvSpPr/>
            <p:nvPr>
              <p:custDataLst>
                <p:tags r:id="rId22"/>
              </p:custDataLst>
            </p:nvPr>
          </p:nvSpPr>
          <p:spPr bwMode="auto">
            <a:xfrm>
              <a:off x="5133976" y="2851151"/>
              <a:ext cx="58738" cy="22225"/>
            </a:xfrm>
            <a:custGeom>
              <a:avLst/>
              <a:gdLst>
                <a:gd name="T0" fmla="*/ 227 w 597"/>
                <a:gd name="T1" fmla="*/ 3 h 228"/>
                <a:gd name="T2" fmla="*/ 318 w 597"/>
                <a:gd name="T3" fmla="*/ 9 h 228"/>
                <a:gd name="T4" fmla="*/ 406 w 597"/>
                <a:gd name="T5" fmla="*/ 18 h 228"/>
                <a:gd name="T6" fmla="*/ 481 w 597"/>
                <a:gd name="T7" fmla="*/ 33 h 228"/>
                <a:gd name="T8" fmla="*/ 540 w 597"/>
                <a:gd name="T9" fmla="*/ 53 h 228"/>
                <a:gd name="T10" fmla="*/ 577 w 597"/>
                <a:gd name="T11" fmla="*/ 73 h 228"/>
                <a:gd name="T12" fmla="*/ 592 w 597"/>
                <a:gd name="T13" fmla="*/ 93 h 228"/>
                <a:gd name="T14" fmla="*/ 597 w 597"/>
                <a:gd name="T15" fmla="*/ 108 h 228"/>
                <a:gd name="T16" fmla="*/ 590 w 597"/>
                <a:gd name="T17" fmla="*/ 131 h 228"/>
                <a:gd name="T18" fmla="*/ 565 w 597"/>
                <a:gd name="T19" fmla="*/ 151 h 228"/>
                <a:gd name="T20" fmla="*/ 525 w 597"/>
                <a:gd name="T21" fmla="*/ 170 h 228"/>
                <a:gd name="T22" fmla="*/ 471 w 597"/>
                <a:gd name="T23" fmla="*/ 184 h 228"/>
                <a:gd name="T24" fmla="*/ 389 w 597"/>
                <a:gd name="T25" fmla="*/ 195 h 228"/>
                <a:gd name="T26" fmla="*/ 333 w 597"/>
                <a:gd name="T27" fmla="*/ 228 h 228"/>
                <a:gd name="T28" fmla="*/ 151 w 597"/>
                <a:gd name="T29" fmla="*/ 190 h 228"/>
                <a:gd name="T30" fmla="*/ 97 w 597"/>
                <a:gd name="T31" fmla="*/ 181 h 228"/>
                <a:gd name="T32" fmla="*/ 0 w 597"/>
                <a:gd name="T33" fmla="*/ 195 h 228"/>
                <a:gd name="T34" fmla="*/ 73 w 597"/>
                <a:gd name="T35" fmla="*/ 154 h 228"/>
                <a:gd name="T36" fmla="*/ 130 w 597"/>
                <a:gd name="T37" fmla="*/ 109 h 228"/>
                <a:gd name="T38" fmla="*/ 143 w 597"/>
                <a:gd name="T39" fmla="*/ 114 h 228"/>
                <a:gd name="T40" fmla="*/ 189 w 597"/>
                <a:gd name="T41" fmla="*/ 125 h 228"/>
                <a:gd name="T42" fmla="*/ 242 w 597"/>
                <a:gd name="T43" fmla="*/ 131 h 228"/>
                <a:gd name="T44" fmla="*/ 307 w 597"/>
                <a:gd name="T45" fmla="*/ 133 h 228"/>
                <a:gd name="T46" fmla="*/ 365 w 597"/>
                <a:gd name="T47" fmla="*/ 130 h 228"/>
                <a:gd name="T48" fmla="*/ 402 w 597"/>
                <a:gd name="T49" fmla="*/ 122 h 228"/>
                <a:gd name="T50" fmla="*/ 417 w 597"/>
                <a:gd name="T51" fmla="*/ 113 h 228"/>
                <a:gd name="T52" fmla="*/ 417 w 597"/>
                <a:gd name="T53" fmla="*/ 102 h 228"/>
                <a:gd name="T54" fmla="*/ 402 w 597"/>
                <a:gd name="T55" fmla="*/ 91 h 228"/>
                <a:gd name="T56" fmla="*/ 359 w 597"/>
                <a:gd name="T57" fmla="*/ 79 h 228"/>
                <a:gd name="T58" fmla="*/ 302 w 597"/>
                <a:gd name="T59" fmla="*/ 72 h 228"/>
                <a:gd name="T60" fmla="*/ 203 w 597"/>
                <a:gd name="T61" fmla="*/ 65 h 228"/>
                <a:gd name="T62" fmla="*/ 180 w 597"/>
                <a:gd name="T63" fmla="*/ 41 h 228"/>
                <a:gd name="T64" fmla="*/ 192 w 597"/>
                <a:gd name="T6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228">
                  <a:moveTo>
                    <a:pt x="192" y="0"/>
                  </a:moveTo>
                  <a:lnTo>
                    <a:pt x="227" y="3"/>
                  </a:lnTo>
                  <a:lnTo>
                    <a:pt x="266" y="5"/>
                  </a:lnTo>
                  <a:lnTo>
                    <a:pt x="318" y="9"/>
                  </a:lnTo>
                  <a:lnTo>
                    <a:pt x="365" y="13"/>
                  </a:lnTo>
                  <a:lnTo>
                    <a:pt x="406" y="18"/>
                  </a:lnTo>
                  <a:lnTo>
                    <a:pt x="441" y="24"/>
                  </a:lnTo>
                  <a:lnTo>
                    <a:pt x="481" y="33"/>
                  </a:lnTo>
                  <a:lnTo>
                    <a:pt x="514" y="42"/>
                  </a:lnTo>
                  <a:lnTo>
                    <a:pt x="540" y="53"/>
                  </a:lnTo>
                  <a:lnTo>
                    <a:pt x="562" y="63"/>
                  </a:lnTo>
                  <a:lnTo>
                    <a:pt x="577" y="73"/>
                  </a:lnTo>
                  <a:lnTo>
                    <a:pt x="587" y="83"/>
                  </a:lnTo>
                  <a:lnTo>
                    <a:pt x="592" y="93"/>
                  </a:lnTo>
                  <a:lnTo>
                    <a:pt x="595" y="101"/>
                  </a:lnTo>
                  <a:lnTo>
                    <a:pt x="597" y="108"/>
                  </a:lnTo>
                  <a:lnTo>
                    <a:pt x="596" y="120"/>
                  </a:lnTo>
                  <a:lnTo>
                    <a:pt x="590" y="131"/>
                  </a:lnTo>
                  <a:lnTo>
                    <a:pt x="579" y="141"/>
                  </a:lnTo>
                  <a:lnTo>
                    <a:pt x="565" y="151"/>
                  </a:lnTo>
                  <a:lnTo>
                    <a:pt x="546" y="161"/>
                  </a:lnTo>
                  <a:lnTo>
                    <a:pt x="525" y="170"/>
                  </a:lnTo>
                  <a:lnTo>
                    <a:pt x="500" y="178"/>
                  </a:lnTo>
                  <a:lnTo>
                    <a:pt x="471" y="184"/>
                  </a:lnTo>
                  <a:lnTo>
                    <a:pt x="440" y="190"/>
                  </a:lnTo>
                  <a:lnTo>
                    <a:pt x="389" y="195"/>
                  </a:lnTo>
                  <a:lnTo>
                    <a:pt x="333" y="198"/>
                  </a:lnTo>
                  <a:lnTo>
                    <a:pt x="333" y="228"/>
                  </a:lnTo>
                  <a:lnTo>
                    <a:pt x="151" y="228"/>
                  </a:lnTo>
                  <a:lnTo>
                    <a:pt x="151" y="190"/>
                  </a:lnTo>
                  <a:lnTo>
                    <a:pt x="123" y="185"/>
                  </a:lnTo>
                  <a:lnTo>
                    <a:pt x="97" y="181"/>
                  </a:lnTo>
                  <a:lnTo>
                    <a:pt x="97" y="195"/>
                  </a:lnTo>
                  <a:lnTo>
                    <a:pt x="0" y="195"/>
                  </a:lnTo>
                  <a:lnTo>
                    <a:pt x="38" y="176"/>
                  </a:lnTo>
                  <a:lnTo>
                    <a:pt x="73" y="154"/>
                  </a:lnTo>
                  <a:lnTo>
                    <a:pt x="104" y="132"/>
                  </a:lnTo>
                  <a:lnTo>
                    <a:pt x="130" y="109"/>
                  </a:lnTo>
                  <a:lnTo>
                    <a:pt x="137" y="112"/>
                  </a:lnTo>
                  <a:lnTo>
                    <a:pt x="143" y="114"/>
                  </a:lnTo>
                  <a:lnTo>
                    <a:pt x="166" y="120"/>
                  </a:lnTo>
                  <a:lnTo>
                    <a:pt x="189" y="125"/>
                  </a:lnTo>
                  <a:lnTo>
                    <a:pt x="215" y="128"/>
                  </a:lnTo>
                  <a:lnTo>
                    <a:pt x="242" y="131"/>
                  </a:lnTo>
                  <a:lnTo>
                    <a:pt x="273" y="132"/>
                  </a:lnTo>
                  <a:lnTo>
                    <a:pt x="307" y="133"/>
                  </a:lnTo>
                  <a:lnTo>
                    <a:pt x="338" y="132"/>
                  </a:lnTo>
                  <a:lnTo>
                    <a:pt x="365" y="130"/>
                  </a:lnTo>
                  <a:lnTo>
                    <a:pt x="388" y="126"/>
                  </a:lnTo>
                  <a:lnTo>
                    <a:pt x="402" y="122"/>
                  </a:lnTo>
                  <a:lnTo>
                    <a:pt x="412" y="118"/>
                  </a:lnTo>
                  <a:lnTo>
                    <a:pt x="417" y="113"/>
                  </a:lnTo>
                  <a:lnTo>
                    <a:pt x="419" y="108"/>
                  </a:lnTo>
                  <a:lnTo>
                    <a:pt x="417" y="102"/>
                  </a:lnTo>
                  <a:lnTo>
                    <a:pt x="411" y="96"/>
                  </a:lnTo>
                  <a:lnTo>
                    <a:pt x="402" y="91"/>
                  </a:lnTo>
                  <a:lnTo>
                    <a:pt x="383" y="85"/>
                  </a:lnTo>
                  <a:lnTo>
                    <a:pt x="359" y="79"/>
                  </a:lnTo>
                  <a:lnTo>
                    <a:pt x="332" y="75"/>
                  </a:lnTo>
                  <a:lnTo>
                    <a:pt x="302" y="72"/>
                  </a:lnTo>
                  <a:lnTo>
                    <a:pt x="241" y="67"/>
                  </a:lnTo>
                  <a:lnTo>
                    <a:pt x="203" y="65"/>
                  </a:lnTo>
                  <a:lnTo>
                    <a:pt x="170" y="62"/>
                  </a:lnTo>
                  <a:lnTo>
                    <a:pt x="180" y="41"/>
                  </a:lnTo>
                  <a:lnTo>
                    <a:pt x="188" y="21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  <p:sp>
          <p:nvSpPr>
            <p:cNvPr id="50" name="Freeform 11"/>
            <p:cNvSpPr/>
            <p:nvPr>
              <p:custDataLst>
                <p:tags r:id="rId23"/>
              </p:custDataLst>
            </p:nvPr>
          </p:nvSpPr>
          <p:spPr bwMode="auto">
            <a:xfrm>
              <a:off x="5153026" y="2836863"/>
              <a:ext cx="38100" cy="11113"/>
            </a:xfrm>
            <a:custGeom>
              <a:avLst/>
              <a:gdLst>
                <a:gd name="T0" fmla="*/ 0 w 377"/>
                <a:gd name="T1" fmla="*/ 0 h 119"/>
                <a:gd name="T2" fmla="*/ 130 w 377"/>
                <a:gd name="T3" fmla="*/ 0 h 119"/>
                <a:gd name="T4" fmla="*/ 130 w 377"/>
                <a:gd name="T5" fmla="*/ 31 h 119"/>
                <a:gd name="T6" fmla="*/ 167 w 377"/>
                <a:gd name="T7" fmla="*/ 36 h 119"/>
                <a:gd name="T8" fmla="*/ 200 w 377"/>
                <a:gd name="T9" fmla="*/ 41 h 119"/>
                <a:gd name="T10" fmla="*/ 200 w 377"/>
                <a:gd name="T11" fmla="*/ 29 h 119"/>
                <a:gd name="T12" fmla="*/ 371 w 377"/>
                <a:gd name="T13" fmla="*/ 29 h 119"/>
                <a:gd name="T14" fmla="*/ 377 w 377"/>
                <a:gd name="T15" fmla="*/ 119 h 119"/>
                <a:gd name="T16" fmla="*/ 202 w 377"/>
                <a:gd name="T17" fmla="*/ 119 h 119"/>
                <a:gd name="T18" fmla="*/ 160 w 377"/>
                <a:gd name="T19" fmla="*/ 105 h 119"/>
                <a:gd name="T20" fmla="*/ 140 w 377"/>
                <a:gd name="T21" fmla="*/ 99 h 119"/>
                <a:gd name="T22" fmla="*/ 117 w 377"/>
                <a:gd name="T23" fmla="*/ 94 h 119"/>
                <a:gd name="T24" fmla="*/ 94 w 377"/>
                <a:gd name="T25" fmla="*/ 91 h 119"/>
                <a:gd name="T26" fmla="*/ 68 w 377"/>
                <a:gd name="T27" fmla="*/ 88 h 119"/>
                <a:gd name="T28" fmla="*/ 40 w 377"/>
                <a:gd name="T29" fmla="*/ 86 h 119"/>
                <a:gd name="T30" fmla="*/ 6 w 377"/>
                <a:gd name="T31" fmla="*/ 86 h 119"/>
                <a:gd name="T32" fmla="*/ 3 w 377"/>
                <a:gd name="T33" fmla="*/ 86 h 119"/>
                <a:gd name="T34" fmla="*/ 0 w 377"/>
                <a:gd name="T35" fmla="*/ 86 h 119"/>
                <a:gd name="T36" fmla="*/ 0 w 377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119">
                  <a:moveTo>
                    <a:pt x="0" y="0"/>
                  </a:moveTo>
                  <a:lnTo>
                    <a:pt x="130" y="0"/>
                  </a:lnTo>
                  <a:lnTo>
                    <a:pt x="130" y="31"/>
                  </a:lnTo>
                  <a:lnTo>
                    <a:pt x="167" y="36"/>
                  </a:lnTo>
                  <a:lnTo>
                    <a:pt x="200" y="41"/>
                  </a:lnTo>
                  <a:lnTo>
                    <a:pt x="200" y="29"/>
                  </a:lnTo>
                  <a:lnTo>
                    <a:pt x="371" y="29"/>
                  </a:lnTo>
                  <a:lnTo>
                    <a:pt x="377" y="119"/>
                  </a:lnTo>
                  <a:lnTo>
                    <a:pt x="202" y="119"/>
                  </a:lnTo>
                  <a:lnTo>
                    <a:pt x="160" y="105"/>
                  </a:lnTo>
                  <a:lnTo>
                    <a:pt x="140" y="99"/>
                  </a:lnTo>
                  <a:lnTo>
                    <a:pt x="117" y="94"/>
                  </a:lnTo>
                  <a:lnTo>
                    <a:pt x="94" y="91"/>
                  </a:lnTo>
                  <a:lnTo>
                    <a:pt x="68" y="88"/>
                  </a:lnTo>
                  <a:lnTo>
                    <a:pt x="40" y="86"/>
                  </a:lnTo>
                  <a:lnTo>
                    <a:pt x="6" y="86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  <p:sp>
          <p:nvSpPr>
            <p:cNvPr id="51" name="Freeform 12"/>
            <p:cNvSpPr/>
            <p:nvPr>
              <p:custDataLst>
                <p:tags r:id="rId24"/>
              </p:custDataLst>
            </p:nvPr>
          </p:nvSpPr>
          <p:spPr bwMode="auto">
            <a:xfrm>
              <a:off x="4959351" y="2863851"/>
              <a:ext cx="49213" cy="12700"/>
            </a:xfrm>
            <a:custGeom>
              <a:avLst/>
              <a:gdLst>
                <a:gd name="T0" fmla="*/ 4 w 487"/>
                <a:gd name="T1" fmla="*/ 0 h 130"/>
                <a:gd name="T2" fmla="*/ 183 w 487"/>
                <a:gd name="T3" fmla="*/ 0 h 130"/>
                <a:gd name="T4" fmla="*/ 205 w 487"/>
                <a:gd name="T5" fmla="*/ 9 h 130"/>
                <a:gd name="T6" fmla="*/ 227 w 487"/>
                <a:gd name="T7" fmla="*/ 16 h 130"/>
                <a:gd name="T8" fmla="*/ 250 w 487"/>
                <a:gd name="T9" fmla="*/ 22 h 130"/>
                <a:gd name="T10" fmla="*/ 273 w 487"/>
                <a:gd name="T11" fmla="*/ 26 h 130"/>
                <a:gd name="T12" fmla="*/ 299 w 487"/>
                <a:gd name="T13" fmla="*/ 30 h 130"/>
                <a:gd name="T14" fmla="*/ 326 w 487"/>
                <a:gd name="T15" fmla="*/ 34 h 130"/>
                <a:gd name="T16" fmla="*/ 338 w 487"/>
                <a:gd name="T17" fmla="*/ 35 h 130"/>
                <a:gd name="T18" fmla="*/ 353 w 487"/>
                <a:gd name="T19" fmla="*/ 35 h 130"/>
                <a:gd name="T20" fmla="*/ 393 w 487"/>
                <a:gd name="T21" fmla="*/ 57 h 130"/>
                <a:gd name="T22" fmla="*/ 438 w 487"/>
                <a:gd name="T23" fmla="*/ 77 h 130"/>
                <a:gd name="T24" fmla="*/ 487 w 487"/>
                <a:gd name="T25" fmla="*/ 96 h 130"/>
                <a:gd name="T26" fmla="*/ 452 w 487"/>
                <a:gd name="T27" fmla="*/ 99 h 130"/>
                <a:gd name="T28" fmla="*/ 417 w 487"/>
                <a:gd name="T29" fmla="*/ 100 h 130"/>
                <a:gd name="T30" fmla="*/ 417 w 487"/>
                <a:gd name="T31" fmla="*/ 130 h 130"/>
                <a:gd name="T32" fmla="*/ 236 w 487"/>
                <a:gd name="T33" fmla="*/ 130 h 130"/>
                <a:gd name="T34" fmla="*/ 236 w 487"/>
                <a:gd name="T35" fmla="*/ 91 h 130"/>
                <a:gd name="T36" fmla="*/ 207 w 487"/>
                <a:gd name="T37" fmla="*/ 87 h 130"/>
                <a:gd name="T38" fmla="*/ 182 w 487"/>
                <a:gd name="T39" fmla="*/ 83 h 130"/>
                <a:gd name="T40" fmla="*/ 182 w 487"/>
                <a:gd name="T41" fmla="*/ 97 h 130"/>
                <a:gd name="T42" fmla="*/ 0 w 487"/>
                <a:gd name="T43" fmla="*/ 97 h 130"/>
                <a:gd name="T44" fmla="*/ 4 w 487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7" h="130">
                  <a:moveTo>
                    <a:pt x="4" y="0"/>
                  </a:moveTo>
                  <a:lnTo>
                    <a:pt x="183" y="0"/>
                  </a:lnTo>
                  <a:lnTo>
                    <a:pt x="205" y="9"/>
                  </a:lnTo>
                  <a:lnTo>
                    <a:pt x="227" y="16"/>
                  </a:lnTo>
                  <a:lnTo>
                    <a:pt x="250" y="22"/>
                  </a:lnTo>
                  <a:lnTo>
                    <a:pt x="273" y="26"/>
                  </a:lnTo>
                  <a:lnTo>
                    <a:pt x="299" y="30"/>
                  </a:lnTo>
                  <a:lnTo>
                    <a:pt x="326" y="34"/>
                  </a:lnTo>
                  <a:lnTo>
                    <a:pt x="338" y="35"/>
                  </a:lnTo>
                  <a:lnTo>
                    <a:pt x="353" y="35"/>
                  </a:lnTo>
                  <a:lnTo>
                    <a:pt x="393" y="57"/>
                  </a:lnTo>
                  <a:lnTo>
                    <a:pt x="438" y="77"/>
                  </a:lnTo>
                  <a:lnTo>
                    <a:pt x="487" y="96"/>
                  </a:lnTo>
                  <a:lnTo>
                    <a:pt x="452" y="99"/>
                  </a:lnTo>
                  <a:lnTo>
                    <a:pt x="417" y="100"/>
                  </a:lnTo>
                  <a:lnTo>
                    <a:pt x="417" y="130"/>
                  </a:lnTo>
                  <a:lnTo>
                    <a:pt x="236" y="130"/>
                  </a:lnTo>
                  <a:lnTo>
                    <a:pt x="236" y="91"/>
                  </a:lnTo>
                  <a:lnTo>
                    <a:pt x="207" y="87"/>
                  </a:lnTo>
                  <a:lnTo>
                    <a:pt x="182" y="83"/>
                  </a:lnTo>
                  <a:lnTo>
                    <a:pt x="182" y="97"/>
                  </a:lnTo>
                  <a:lnTo>
                    <a:pt x="0" y="9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  <p:sp>
          <p:nvSpPr>
            <p:cNvPr id="52" name="Freeform 13"/>
            <p:cNvSpPr/>
            <p:nvPr>
              <p:custDataLst>
                <p:tags r:id="rId25"/>
              </p:custDataLst>
            </p:nvPr>
          </p:nvSpPr>
          <p:spPr bwMode="auto">
            <a:xfrm>
              <a:off x="4959351" y="2843213"/>
              <a:ext cx="26988" cy="17463"/>
            </a:xfrm>
            <a:custGeom>
              <a:avLst/>
              <a:gdLst>
                <a:gd name="T0" fmla="*/ 207 w 260"/>
                <a:gd name="T1" fmla="*/ 0 h 178"/>
                <a:gd name="T2" fmla="*/ 207 w 260"/>
                <a:gd name="T3" fmla="*/ 64 h 178"/>
                <a:gd name="T4" fmla="*/ 205 w 260"/>
                <a:gd name="T5" fmla="*/ 65 h 178"/>
                <a:gd name="T6" fmla="*/ 202 w 260"/>
                <a:gd name="T7" fmla="*/ 65 h 178"/>
                <a:gd name="T8" fmla="*/ 187 w 260"/>
                <a:gd name="T9" fmla="*/ 71 h 178"/>
                <a:gd name="T10" fmla="*/ 178 w 260"/>
                <a:gd name="T11" fmla="*/ 77 h 178"/>
                <a:gd name="T12" fmla="*/ 175 w 260"/>
                <a:gd name="T13" fmla="*/ 84 h 178"/>
                <a:gd name="T14" fmla="*/ 177 w 260"/>
                <a:gd name="T15" fmla="*/ 90 h 178"/>
                <a:gd name="T16" fmla="*/ 185 w 260"/>
                <a:gd name="T17" fmla="*/ 96 h 178"/>
                <a:gd name="T18" fmla="*/ 198 w 260"/>
                <a:gd name="T19" fmla="*/ 102 h 178"/>
                <a:gd name="T20" fmla="*/ 215 w 260"/>
                <a:gd name="T21" fmla="*/ 106 h 178"/>
                <a:gd name="T22" fmla="*/ 226 w 260"/>
                <a:gd name="T23" fmla="*/ 132 h 178"/>
                <a:gd name="T24" fmla="*/ 241 w 260"/>
                <a:gd name="T25" fmla="*/ 155 h 178"/>
                <a:gd name="T26" fmla="*/ 260 w 260"/>
                <a:gd name="T27" fmla="*/ 178 h 178"/>
                <a:gd name="T28" fmla="*/ 219 w 260"/>
                <a:gd name="T29" fmla="*/ 175 h 178"/>
                <a:gd name="T30" fmla="*/ 183 w 260"/>
                <a:gd name="T31" fmla="*/ 170 h 178"/>
                <a:gd name="T32" fmla="*/ 151 w 260"/>
                <a:gd name="T33" fmla="*/ 165 h 178"/>
                <a:gd name="T34" fmla="*/ 112 w 260"/>
                <a:gd name="T35" fmla="*/ 157 h 178"/>
                <a:gd name="T36" fmla="*/ 80 w 260"/>
                <a:gd name="T37" fmla="*/ 148 h 178"/>
                <a:gd name="T38" fmla="*/ 53 w 260"/>
                <a:gd name="T39" fmla="*/ 139 h 178"/>
                <a:gd name="T40" fmla="*/ 34 w 260"/>
                <a:gd name="T41" fmla="*/ 130 h 178"/>
                <a:gd name="T42" fmla="*/ 19 w 260"/>
                <a:gd name="T43" fmla="*/ 119 h 178"/>
                <a:gd name="T44" fmla="*/ 10 w 260"/>
                <a:gd name="T45" fmla="*/ 109 h 178"/>
                <a:gd name="T46" fmla="*/ 2 w 260"/>
                <a:gd name="T47" fmla="*/ 96 h 178"/>
                <a:gd name="T48" fmla="*/ 0 w 260"/>
                <a:gd name="T49" fmla="*/ 84 h 178"/>
                <a:gd name="T50" fmla="*/ 2 w 260"/>
                <a:gd name="T51" fmla="*/ 73 h 178"/>
                <a:gd name="T52" fmla="*/ 9 w 260"/>
                <a:gd name="T53" fmla="*/ 63 h 178"/>
                <a:gd name="T54" fmla="*/ 19 w 260"/>
                <a:gd name="T55" fmla="*/ 53 h 178"/>
                <a:gd name="T56" fmla="*/ 32 w 260"/>
                <a:gd name="T57" fmla="*/ 43 h 178"/>
                <a:gd name="T58" fmla="*/ 49 w 260"/>
                <a:gd name="T59" fmla="*/ 35 h 178"/>
                <a:gd name="T60" fmla="*/ 69 w 260"/>
                <a:gd name="T61" fmla="*/ 27 h 178"/>
                <a:gd name="T62" fmla="*/ 103 w 260"/>
                <a:gd name="T63" fmla="*/ 17 h 178"/>
                <a:gd name="T64" fmla="*/ 143 w 260"/>
                <a:gd name="T65" fmla="*/ 8 h 178"/>
                <a:gd name="T66" fmla="*/ 175 w 260"/>
                <a:gd name="T67" fmla="*/ 3 h 178"/>
                <a:gd name="T68" fmla="*/ 207 w 260"/>
                <a:gd name="T6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0" h="178">
                  <a:moveTo>
                    <a:pt x="207" y="0"/>
                  </a:moveTo>
                  <a:lnTo>
                    <a:pt x="207" y="64"/>
                  </a:lnTo>
                  <a:lnTo>
                    <a:pt x="205" y="65"/>
                  </a:lnTo>
                  <a:lnTo>
                    <a:pt x="202" y="65"/>
                  </a:lnTo>
                  <a:lnTo>
                    <a:pt x="187" y="71"/>
                  </a:lnTo>
                  <a:lnTo>
                    <a:pt x="178" y="77"/>
                  </a:lnTo>
                  <a:lnTo>
                    <a:pt x="175" y="84"/>
                  </a:lnTo>
                  <a:lnTo>
                    <a:pt x="177" y="90"/>
                  </a:lnTo>
                  <a:lnTo>
                    <a:pt x="185" y="96"/>
                  </a:lnTo>
                  <a:lnTo>
                    <a:pt x="198" y="102"/>
                  </a:lnTo>
                  <a:lnTo>
                    <a:pt x="215" y="106"/>
                  </a:lnTo>
                  <a:lnTo>
                    <a:pt x="226" y="132"/>
                  </a:lnTo>
                  <a:lnTo>
                    <a:pt x="241" y="155"/>
                  </a:lnTo>
                  <a:lnTo>
                    <a:pt x="260" y="178"/>
                  </a:lnTo>
                  <a:lnTo>
                    <a:pt x="219" y="175"/>
                  </a:lnTo>
                  <a:lnTo>
                    <a:pt x="183" y="170"/>
                  </a:lnTo>
                  <a:lnTo>
                    <a:pt x="151" y="165"/>
                  </a:lnTo>
                  <a:lnTo>
                    <a:pt x="112" y="157"/>
                  </a:lnTo>
                  <a:lnTo>
                    <a:pt x="80" y="148"/>
                  </a:lnTo>
                  <a:lnTo>
                    <a:pt x="53" y="139"/>
                  </a:lnTo>
                  <a:lnTo>
                    <a:pt x="34" y="130"/>
                  </a:lnTo>
                  <a:lnTo>
                    <a:pt x="19" y="119"/>
                  </a:lnTo>
                  <a:lnTo>
                    <a:pt x="10" y="109"/>
                  </a:lnTo>
                  <a:lnTo>
                    <a:pt x="2" y="96"/>
                  </a:lnTo>
                  <a:lnTo>
                    <a:pt x="0" y="84"/>
                  </a:lnTo>
                  <a:lnTo>
                    <a:pt x="2" y="73"/>
                  </a:lnTo>
                  <a:lnTo>
                    <a:pt x="9" y="63"/>
                  </a:lnTo>
                  <a:lnTo>
                    <a:pt x="19" y="53"/>
                  </a:lnTo>
                  <a:lnTo>
                    <a:pt x="32" y="43"/>
                  </a:lnTo>
                  <a:lnTo>
                    <a:pt x="49" y="35"/>
                  </a:lnTo>
                  <a:lnTo>
                    <a:pt x="69" y="27"/>
                  </a:lnTo>
                  <a:lnTo>
                    <a:pt x="103" y="17"/>
                  </a:lnTo>
                  <a:lnTo>
                    <a:pt x="143" y="8"/>
                  </a:lnTo>
                  <a:lnTo>
                    <a:pt x="175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/>
            </a:p>
          </p:txBody>
        </p:sp>
      </p:grpSp>
      <p:sp>
        <p:nvSpPr>
          <p:cNvPr id="54" name="矩形 53"/>
          <p:cNvSpPr/>
          <p:nvPr>
            <p:custDataLst>
              <p:tags r:id="rId6"/>
            </p:custDataLst>
          </p:nvPr>
        </p:nvSpPr>
        <p:spPr>
          <a:xfrm>
            <a:off x="0" y="4180598"/>
            <a:ext cx="6858000" cy="1948180"/>
          </a:xfrm>
          <a:prstGeom prst="rect">
            <a:avLst/>
          </a:prstGeom>
          <a:solidFill>
            <a:srgbClr val="081027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cs typeface="+mn-ea"/>
              <a:sym typeface="+mn-lt"/>
            </a:endParaRPr>
          </a:p>
        </p:txBody>
      </p:sp>
      <p:sp>
        <p:nvSpPr>
          <p:cNvPr id="56" name="TextBox 183"/>
          <p:cNvSpPr txBox="1"/>
          <p:nvPr>
            <p:custDataLst>
              <p:tags r:id="rId7"/>
            </p:custDataLst>
          </p:nvPr>
        </p:nvSpPr>
        <p:spPr>
          <a:xfrm>
            <a:off x="2467060" y="4381356"/>
            <a:ext cx="160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err="1">
                <a:solidFill>
                  <a:schemeClr val="bg1"/>
                </a:solidFill>
                <a:latin typeface="+mj-lt"/>
              </a:rPr>
              <a:t>参会流程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224155" y="5063248"/>
            <a:ext cx="6487795" cy="584200"/>
            <a:chOff x="352" y="10803"/>
            <a:chExt cx="10217" cy="920"/>
          </a:xfrm>
        </p:grpSpPr>
        <p:sp>
          <p:nvSpPr>
            <p:cNvPr id="132" name="圆角矩形 131"/>
            <p:cNvSpPr/>
            <p:nvPr/>
          </p:nvSpPr>
          <p:spPr>
            <a:xfrm>
              <a:off x="352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solidFill>
                <a:srgbClr val="ED8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/>
                <a:t>网站注册</a:t>
              </a:r>
            </a:p>
          </p:txBody>
        </p:sp>
        <p:sp>
          <p:nvSpPr>
            <p:cNvPr id="134" name="圆角矩形 133"/>
            <p:cNvSpPr/>
            <p:nvPr>
              <p:custDataLst>
                <p:tags r:id="rId11"/>
              </p:custDataLst>
            </p:nvPr>
          </p:nvSpPr>
          <p:spPr>
            <a:xfrm>
              <a:off x="2525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报名</a:t>
              </a: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注册</a:t>
              </a:r>
              <a:endPara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个人注册</a:t>
              </a:r>
              <a:endPara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团体注册</a:t>
              </a:r>
            </a:p>
          </p:txBody>
        </p:sp>
        <p:sp>
          <p:nvSpPr>
            <p:cNvPr id="135" name="圆角矩形 134"/>
            <p:cNvSpPr/>
            <p:nvPr>
              <p:custDataLst>
                <p:tags r:id="rId12"/>
              </p:custDataLst>
            </p:nvPr>
          </p:nvSpPr>
          <p:spPr>
            <a:xfrm>
              <a:off x="4698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现场签到</a:t>
              </a:r>
              <a:endParaRPr lang="zh-CN" altLang="en-US" sz="1200" b="1"/>
            </a:p>
          </p:txBody>
        </p:sp>
        <p:sp>
          <p:nvSpPr>
            <p:cNvPr id="136" name="圆角矩形 135"/>
            <p:cNvSpPr/>
            <p:nvPr>
              <p:custDataLst>
                <p:tags r:id="rId13"/>
              </p:custDataLst>
            </p:nvPr>
          </p:nvSpPr>
          <p:spPr>
            <a:xfrm>
              <a:off x="6759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领取资料参会</a:t>
              </a:r>
              <a:endParaRPr lang="zh-CN" altLang="en-US" sz="1200" b="1"/>
            </a:p>
          </p:txBody>
        </p:sp>
        <p:sp>
          <p:nvSpPr>
            <p:cNvPr id="137" name="圆角矩形 136"/>
            <p:cNvSpPr/>
            <p:nvPr>
              <p:custDataLst>
                <p:tags r:id="rId14"/>
              </p:custDataLst>
            </p:nvPr>
          </p:nvSpPr>
          <p:spPr>
            <a:xfrm>
              <a:off x="9037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问卷调查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结业考试</a:t>
              </a:r>
              <a:endParaRPr lang="zh-CN" altLang="en-US" sz="1200" b="1"/>
            </a:p>
          </p:txBody>
        </p:sp>
        <p:sp>
          <p:nvSpPr>
            <p:cNvPr id="138" name="燕尾形 137"/>
            <p:cNvSpPr/>
            <p:nvPr/>
          </p:nvSpPr>
          <p:spPr>
            <a:xfrm>
              <a:off x="2186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燕尾形 138"/>
            <p:cNvSpPr/>
            <p:nvPr>
              <p:custDataLst>
                <p:tags r:id="rId15"/>
              </p:custDataLst>
            </p:nvPr>
          </p:nvSpPr>
          <p:spPr>
            <a:xfrm>
              <a:off x="4306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燕尾形 139"/>
            <p:cNvSpPr/>
            <p:nvPr>
              <p:custDataLst>
                <p:tags r:id="rId16"/>
              </p:custDataLst>
            </p:nvPr>
          </p:nvSpPr>
          <p:spPr>
            <a:xfrm>
              <a:off x="6413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燕尾形 140"/>
            <p:cNvSpPr/>
            <p:nvPr>
              <p:custDataLst>
                <p:tags r:id="rId17"/>
              </p:custDataLst>
            </p:nvPr>
          </p:nvSpPr>
          <p:spPr>
            <a:xfrm>
              <a:off x="8666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3" name="文本框 142"/>
          <p:cNvSpPr txBox="1"/>
          <p:nvPr>
            <p:custDataLst>
              <p:tags r:id="rId8"/>
            </p:custDataLst>
          </p:nvPr>
        </p:nvSpPr>
        <p:spPr>
          <a:xfrm>
            <a:off x="461139" y="6780822"/>
            <a:ext cx="5891642" cy="231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AIST &amp; CIP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培训将在全国多个城市举办，建议您选择就近城市报名；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、为确保您顺利参会，请您注册时按要求正确填写相关信息；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、请您在报名成功后收藏保存会议官网，便于培训结束后进入个人中心参加结业考试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9"/>
            </p:custDataLst>
          </p:nvPr>
        </p:nvSpPr>
        <p:spPr>
          <a:xfrm>
            <a:off x="394332" y="113486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参会须知</a:t>
            </a:r>
          </a:p>
        </p:txBody>
      </p:sp>
      <p:sp>
        <p:nvSpPr>
          <p:cNvPr id="2" name="Oval 21"/>
          <p:cNvSpPr/>
          <p:nvPr>
            <p:custDataLst>
              <p:tags r:id="rId10"/>
            </p:custDataLst>
          </p:nvPr>
        </p:nvSpPr>
        <p:spPr>
          <a:xfrm>
            <a:off x="712470" y="2946400"/>
            <a:ext cx="559435" cy="513715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BEC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0" y="0"/>
            <a:ext cx="6849745" cy="9017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1249061"/>
            <a:ext cx="6849745" cy="2296160"/>
          </a:xfrm>
          <a:prstGeom prst="rect">
            <a:avLst/>
          </a:prstGeom>
          <a:solidFill>
            <a:srgbClr val="081027">
              <a:alpha val="290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 dirty="0"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>
            <p:custDataLst>
              <p:tags r:id="rId4"/>
            </p:custDataLst>
          </p:nvPr>
        </p:nvSpPr>
        <p:spPr>
          <a:xfrm>
            <a:off x="1487777" y="1715953"/>
            <a:ext cx="5062361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个人报名可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通过手机微信扫一扫、或点击官网网址</a:t>
            </a:r>
            <a:r>
              <a:rPr lang="zh-CN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登陆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会议</a:t>
            </a:r>
            <a:r>
              <a:rPr lang="zh-CN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官网</a:t>
            </a:r>
            <a:r>
              <a:rPr lang="zh-CN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进行报名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，</a:t>
            </a:r>
            <a:r>
              <a:rPr lang="zh-CN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进入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会议</a:t>
            </a:r>
            <a:r>
              <a:rPr lang="zh-CN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官网后，点击</a:t>
            </a:r>
            <a:r>
              <a:rPr lang="en-US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日徐州站</a:t>
            </a:r>
            <a:r>
              <a:rPr lang="en-US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1400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sz="14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按要求注册账号报名。</a:t>
            </a:r>
          </a:p>
          <a:p>
            <a:pPr indent="0" algn="just">
              <a:lnSpc>
                <a:spcPct val="150000"/>
              </a:lnSpc>
            </a:pPr>
            <a:r>
              <a:rPr lang="zh-CN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个人报名手机端、电脑端均可报名</a:t>
            </a:r>
            <a:r>
              <a:rPr lang="zh-CN" altLang="en-US" sz="14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74" name="Picture 17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-17780" y="1443990"/>
            <a:ext cx="1662430" cy="22885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9808" y="3882105"/>
            <a:ext cx="6385757" cy="3975562"/>
            <a:chOff x="291276" y="4761562"/>
            <a:chExt cx="6385757" cy="3975562"/>
          </a:xfrm>
        </p:grpSpPr>
        <p:sp>
          <p:nvSpPr>
            <p:cNvPr id="91" name="Freeform 20"/>
            <p:cNvSpPr/>
            <p:nvPr>
              <p:custDataLst>
                <p:tags r:id="rId10"/>
              </p:custDataLst>
            </p:nvPr>
          </p:nvSpPr>
          <p:spPr bwMode="auto">
            <a:xfrm>
              <a:off x="2895699" y="5695907"/>
              <a:ext cx="45719" cy="450528"/>
            </a:xfrm>
            <a:custGeom>
              <a:avLst/>
              <a:gdLst>
                <a:gd name="T0" fmla="*/ 13 w 26"/>
                <a:gd name="T1" fmla="*/ 0 h 249"/>
                <a:gd name="T2" fmla="*/ 26 w 26"/>
                <a:gd name="T3" fmla="*/ 13 h 249"/>
                <a:gd name="T4" fmla="*/ 17 w 26"/>
                <a:gd name="T5" fmla="*/ 25 h 249"/>
                <a:gd name="T6" fmla="*/ 17 w 26"/>
                <a:gd name="T7" fmla="*/ 224 h 249"/>
                <a:gd name="T8" fmla="*/ 26 w 26"/>
                <a:gd name="T9" fmla="*/ 236 h 249"/>
                <a:gd name="T10" fmla="*/ 13 w 26"/>
                <a:gd name="T11" fmla="*/ 249 h 249"/>
                <a:gd name="T12" fmla="*/ 0 w 26"/>
                <a:gd name="T13" fmla="*/ 236 h 249"/>
                <a:gd name="T14" fmla="*/ 10 w 26"/>
                <a:gd name="T15" fmla="*/ 224 h 249"/>
                <a:gd name="T16" fmla="*/ 10 w 26"/>
                <a:gd name="T17" fmla="*/ 25 h 249"/>
                <a:gd name="T18" fmla="*/ 0 w 26"/>
                <a:gd name="T19" fmla="*/ 13 h 249"/>
                <a:gd name="T20" fmla="*/ 13 w 26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49">
                  <a:moveTo>
                    <a:pt x="13" y="0"/>
                  </a:moveTo>
                  <a:cubicBezTo>
                    <a:pt x="20" y="0"/>
                    <a:pt x="26" y="7"/>
                    <a:pt x="26" y="13"/>
                  </a:cubicBezTo>
                  <a:cubicBezTo>
                    <a:pt x="26" y="19"/>
                    <a:pt x="22" y="24"/>
                    <a:pt x="17" y="25"/>
                  </a:cubicBezTo>
                  <a:cubicBezTo>
                    <a:pt x="17" y="224"/>
                    <a:pt x="17" y="224"/>
                    <a:pt x="17" y="224"/>
                  </a:cubicBezTo>
                  <a:cubicBezTo>
                    <a:pt x="22" y="225"/>
                    <a:pt x="26" y="230"/>
                    <a:pt x="26" y="236"/>
                  </a:cubicBezTo>
                  <a:cubicBezTo>
                    <a:pt x="26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10" y="2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mpd="sng">
              <a:noFill/>
              <a:prstDash val="soli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Oval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519577" y="4761562"/>
              <a:ext cx="1046571" cy="10484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12"/>
            <p:cNvSpPr/>
            <p:nvPr>
              <p:custDataLst>
                <p:tags r:id="rId12"/>
              </p:custDataLst>
            </p:nvPr>
          </p:nvSpPr>
          <p:spPr bwMode="auto">
            <a:xfrm>
              <a:off x="4486462" y="4761562"/>
              <a:ext cx="1129588" cy="1048436"/>
            </a:xfrm>
            <a:custGeom>
              <a:avLst/>
              <a:gdLst>
                <a:gd name="T0" fmla="*/ 0 w 625"/>
                <a:gd name="T1" fmla="*/ 290 h 579"/>
                <a:gd name="T2" fmla="*/ 289 w 625"/>
                <a:gd name="T3" fmla="*/ 0 h 579"/>
                <a:gd name="T4" fmla="*/ 570 w 625"/>
                <a:gd name="T5" fmla="*/ 220 h 579"/>
                <a:gd name="T6" fmla="*/ 625 w 625"/>
                <a:gd name="T7" fmla="*/ 290 h 579"/>
                <a:gd name="T8" fmla="*/ 570 w 625"/>
                <a:gd name="T9" fmla="*/ 359 h 579"/>
                <a:gd name="T10" fmla="*/ 289 w 625"/>
                <a:gd name="T11" fmla="*/ 579 h 579"/>
                <a:gd name="T12" fmla="*/ 0 w 625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579">
                  <a:moveTo>
                    <a:pt x="0" y="290"/>
                  </a:moveTo>
                  <a:cubicBezTo>
                    <a:pt x="0" y="130"/>
                    <a:pt x="130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5" y="290"/>
                    <a:pt x="625" y="290"/>
                    <a:pt x="625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30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13"/>
            <p:cNvSpPr/>
            <p:nvPr>
              <p:custDataLst>
                <p:tags r:id="rId13"/>
              </p:custDataLst>
            </p:nvPr>
          </p:nvSpPr>
          <p:spPr bwMode="auto">
            <a:xfrm>
              <a:off x="3435964" y="4761562"/>
              <a:ext cx="1129588" cy="1048436"/>
            </a:xfrm>
            <a:custGeom>
              <a:avLst/>
              <a:gdLst>
                <a:gd name="T0" fmla="*/ 0 w 625"/>
                <a:gd name="T1" fmla="*/ 290 h 579"/>
                <a:gd name="T2" fmla="*/ 290 w 625"/>
                <a:gd name="T3" fmla="*/ 0 h 579"/>
                <a:gd name="T4" fmla="*/ 571 w 625"/>
                <a:gd name="T5" fmla="*/ 220 h 579"/>
                <a:gd name="T6" fmla="*/ 625 w 625"/>
                <a:gd name="T7" fmla="*/ 290 h 579"/>
                <a:gd name="T8" fmla="*/ 571 w 625"/>
                <a:gd name="T9" fmla="*/ 359 h 579"/>
                <a:gd name="T10" fmla="*/ 290 w 625"/>
                <a:gd name="T11" fmla="*/ 579 h 579"/>
                <a:gd name="T12" fmla="*/ 0 w 625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579">
                  <a:moveTo>
                    <a:pt x="0" y="290"/>
                  </a:moveTo>
                  <a:cubicBezTo>
                    <a:pt x="0" y="130"/>
                    <a:pt x="130" y="0"/>
                    <a:pt x="290" y="0"/>
                  </a:cubicBezTo>
                  <a:cubicBezTo>
                    <a:pt x="425" y="0"/>
                    <a:pt x="539" y="94"/>
                    <a:pt x="571" y="220"/>
                  </a:cubicBezTo>
                  <a:cubicBezTo>
                    <a:pt x="625" y="290"/>
                    <a:pt x="625" y="290"/>
                    <a:pt x="625" y="290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39" y="485"/>
                    <a:pt x="425" y="579"/>
                    <a:pt x="290" y="579"/>
                  </a:cubicBezTo>
                  <a:cubicBezTo>
                    <a:pt x="130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4"/>
            <p:cNvSpPr/>
            <p:nvPr>
              <p:custDataLst>
                <p:tags r:id="rId14"/>
              </p:custDataLst>
            </p:nvPr>
          </p:nvSpPr>
          <p:spPr bwMode="auto">
            <a:xfrm>
              <a:off x="2387331" y="4761562"/>
              <a:ext cx="1127722" cy="1048436"/>
            </a:xfrm>
            <a:custGeom>
              <a:avLst/>
              <a:gdLst>
                <a:gd name="T0" fmla="*/ 0 w 624"/>
                <a:gd name="T1" fmla="*/ 290 h 579"/>
                <a:gd name="T2" fmla="*/ 289 w 624"/>
                <a:gd name="T3" fmla="*/ 0 h 579"/>
                <a:gd name="T4" fmla="*/ 570 w 624"/>
                <a:gd name="T5" fmla="*/ 220 h 579"/>
                <a:gd name="T6" fmla="*/ 624 w 624"/>
                <a:gd name="T7" fmla="*/ 290 h 579"/>
                <a:gd name="T8" fmla="*/ 570 w 624"/>
                <a:gd name="T9" fmla="*/ 359 h 579"/>
                <a:gd name="T10" fmla="*/ 289 w 624"/>
                <a:gd name="T11" fmla="*/ 579 h 579"/>
                <a:gd name="T12" fmla="*/ 0 w 624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579">
                  <a:moveTo>
                    <a:pt x="0" y="290"/>
                  </a:moveTo>
                  <a:cubicBezTo>
                    <a:pt x="0" y="130"/>
                    <a:pt x="129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4" y="290"/>
                    <a:pt x="624" y="290"/>
                    <a:pt x="624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29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15"/>
            <p:cNvSpPr/>
            <p:nvPr>
              <p:custDataLst>
                <p:tags r:id="rId15"/>
              </p:custDataLst>
            </p:nvPr>
          </p:nvSpPr>
          <p:spPr bwMode="auto">
            <a:xfrm>
              <a:off x="1364128" y="4761562"/>
              <a:ext cx="1127722" cy="1048436"/>
            </a:xfrm>
            <a:custGeom>
              <a:avLst/>
              <a:gdLst>
                <a:gd name="T0" fmla="*/ 0 w 624"/>
                <a:gd name="T1" fmla="*/ 290 h 579"/>
                <a:gd name="T2" fmla="*/ 289 w 624"/>
                <a:gd name="T3" fmla="*/ 0 h 579"/>
                <a:gd name="T4" fmla="*/ 570 w 624"/>
                <a:gd name="T5" fmla="*/ 220 h 579"/>
                <a:gd name="T6" fmla="*/ 624 w 624"/>
                <a:gd name="T7" fmla="*/ 290 h 579"/>
                <a:gd name="T8" fmla="*/ 570 w 624"/>
                <a:gd name="T9" fmla="*/ 359 h 579"/>
                <a:gd name="T10" fmla="*/ 289 w 624"/>
                <a:gd name="T11" fmla="*/ 579 h 579"/>
                <a:gd name="T12" fmla="*/ 0 w 624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579">
                  <a:moveTo>
                    <a:pt x="0" y="290"/>
                  </a:moveTo>
                  <a:cubicBezTo>
                    <a:pt x="0" y="130"/>
                    <a:pt x="129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4" y="290"/>
                    <a:pt x="624" y="290"/>
                    <a:pt x="624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29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16"/>
            <p:cNvSpPr/>
            <p:nvPr>
              <p:custDataLst>
                <p:tags r:id="rId16"/>
              </p:custDataLst>
            </p:nvPr>
          </p:nvSpPr>
          <p:spPr bwMode="auto">
            <a:xfrm>
              <a:off x="291276" y="4761562"/>
              <a:ext cx="1127722" cy="1048436"/>
            </a:xfrm>
            <a:custGeom>
              <a:avLst/>
              <a:gdLst>
                <a:gd name="T0" fmla="*/ 0 w 624"/>
                <a:gd name="T1" fmla="*/ 290 h 579"/>
                <a:gd name="T2" fmla="*/ 289 w 624"/>
                <a:gd name="T3" fmla="*/ 0 h 579"/>
                <a:gd name="T4" fmla="*/ 570 w 624"/>
                <a:gd name="T5" fmla="*/ 220 h 579"/>
                <a:gd name="T6" fmla="*/ 624 w 624"/>
                <a:gd name="T7" fmla="*/ 290 h 579"/>
                <a:gd name="T8" fmla="*/ 570 w 624"/>
                <a:gd name="T9" fmla="*/ 359 h 579"/>
                <a:gd name="T10" fmla="*/ 289 w 624"/>
                <a:gd name="T11" fmla="*/ 579 h 579"/>
                <a:gd name="T12" fmla="*/ 0 w 624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579">
                  <a:moveTo>
                    <a:pt x="0" y="290"/>
                  </a:moveTo>
                  <a:cubicBezTo>
                    <a:pt x="0" y="130"/>
                    <a:pt x="129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4" y="290"/>
                    <a:pt x="624" y="290"/>
                    <a:pt x="624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29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rgbClr val="3DC1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17"/>
            <p:cNvSpPr/>
            <p:nvPr>
              <p:custDataLst>
                <p:tags r:id="rId17"/>
              </p:custDataLst>
            </p:nvPr>
          </p:nvSpPr>
          <p:spPr bwMode="auto">
            <a:xfrm>
              <a:off x="838092" y="5695906"/>
              <a:ext cx="44773" cy="450529"/>
            </a:xfrm>
            <a:custGeom>
              <a:avLst/>
              <a:gdLst>
                <a:gd name="T0" fmla="*/ 13 w 25"/>
                <a:gd name="T1" fmla="*/ 0 h 249"/>
                <a:gd name="T2" fmla="*/ 25 w 25"/>
                <a:gd name="T3" fmla="*/ 13 h 249"/>
                <a:gd name="T4" fmla="*/ 16 w 25"/>
                <a:gd name="T5" fmla="*/ 25 h 249"/>
                <a:gd name="T6" fmla="*/ 16 w 25"/>
                <a:gd name="T7" fmla="*/ 224 h 249"/>
                <a:gd name="T8" fmla="*/ 25 w 25"/>
                <a:gd name="T9" fmla="*/ 236 h 249"/>
                <a:gd name="T10" fmla="*/ 13 w 25"/>
                <a:gd name="T11" fmla="*/ 249 h 249"/>
                <a:gd name="T12" fmla="*/ 0 w 25"/>
                <a:gd name="T13" fmla="*/ 236 h 249"/>
                <a:gd name="T14" fmla="*/ 9 w 25"/>
                <a:gd name="T15" fmla="*/ 224 h 249"/>
                <a:gd name="T16" fmla="*/ 9 w 25"/>
                <a:gd name="T17" fmla="*/ 25 h 249"/>
                <a:gd name="T18" fmla="*/ 0 w 25"/>
                <a:gd name="T19" fmla="*/ 13 h 249"/>
                <a:gd name="T20" fmla="*/ 13 w 2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9">
                  <a:moveTo>
                    <a:pt x="13" y="0"/>
                  </a:moveTo>
                  <a:cubicBezTo>
                    <a:pt x="20" y="0"/>
                    <a:pt x="25" y="7"/>
                    <a:pt x="25" y="13"/>
                  </a:cubicBezTo>
                  <a:cubicBezTo>
                    <a:pt x="25" y="19"/>
                    <a:pt x="22" y="24"/>
                    <a:pt x="16" y="25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2" y="225"/>
                    <a:pt x="25" y="230"/>
                    <a:pt x="25" y="236"/>
                  </a:cubicBezTo>
                  <a:cubicBezTo>
                    <a:pt x="25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9" y="2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3DC1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18"/>
            <p:cNvSpPr/>
            <p:nvPr>
              <p:custDataLst>
                <p:tags r:id="rId18"/>
              </p:custDataLst>
            </p:nvPr>
          </p:nvSpPr>
          <p:spPr bwMode="auto">
            <a:xfrm>
              <a:off x="1861295" y="5695906"/>
              <a:ext cx="44773" cy="450529"/>
            </a:xfrm>
            <a:custGeom>
              <a:avLst/>
              <a:gdLst>
                <a:gd name="T0" fmla="*/ 13 w 25"/>
                <a:gd name="T1" fmla="*/ 0 h 249"/>
                <a:gd name="T2" fmla="*/ 25 w 25"/>
                <a:gd name="T3" fmla="*/ 13 h 249"/>
                <a:gd name="T4" fmla="*/ 16 w 25"/>
                <a:gd name="T5" fmla="*/ 25 h 249"/>
                <a:gd name="T6" fmla="*/ 16 w 25"/>
                <a:gd name="T7" fmla="*/ 224 h 249"/>
                <a:gd name="T8" fmla="*/ 25 w 25"/>
                <a:gd name="T9" fmla="*/ 236 h 249"/>
                <a:gd name="T10" fmla="*/ 13 w 25"/>
                <a:gd name="T11" fmla="*/ 249 h 249"/>
                <a:gd name="T12" fmla="*/ 0 w 25"/>
                <a:gd name="T13" fmla="*/ 236 h 249"/>
                <a:gd name="T14" fmla="*/ 9 w 25"/>
                <a:gd name="T15" fmla="*/ 224 h 249"/>
                <a:gd name="T16" fmla="*/ 9 w 25"/>
                <a:gd name="T17" fmla="*/ 25 h 249"/>
                <a:gd name="T18" fmla="*/ 0 w 25"/>
                <a:gd name="T19" fmla="*/ 13 h 249"/>
                <a:gd name="T20" fmla="*/ 13 w 2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9">
                  <a:moveTo>
                    <a:pt x="13" y="0"/>
                  </a:moveTo>
                  <a:cubicBezTo>
                    <a:pt x="20" y="0"/>
                    <a:pt x="25" y="7"/>
                    <a:pt x="25" y="13"/>
                  </a:cubicBezTo>
                  <a:cubicBezTo>
                    <a:pt x="25" y="19"/>
                    <a:pt x="21" y="24"/>
                    <a:pt x="16" y="25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1" y="225"/>
                    <a:pt x="25" y="230"/>
                    <a:pt x="25" y="236"/>
                  </a:cubicBezTo>
                  <a:cubicBezTo>
                    <a:pt x="25" y="242"/>
                    <a:pt x="20" y="249"/>
                    <a:pt x="13" y="249"/>
                  </a:cubicBezTo>
                  <a:cubicBezTo>
                    <a:pt x="5" y="249"/>
                    <a:pt x="0" y="242"/>
                    <a:pt x="0" y="236"/>
                  </a:cubicBezTo>
                  <a:cubicBezTo>
                    <a:pt x="0" y="230"/>
                    <a:pt x="4" y="225"/>
                    <a:pt x="9" y="2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20"/>
            <p:cNvSpPr/>
            <p:nvPr>
              <p:custDataLst>
                <p:tags r:id="rId19"/>
              </p:custDataLst>
            </p:nvPr>
          </p:nvSpPr>
          <p:spPr bwMode="auto">
            <a:xfrm>
              <a:off x="3933132" y="5695906"/>
              <a:ext cx="46639" cy="450529"/>
            </a:xfrm>
            <a:custGeom>
              <a:avLst/>
              <a:gdLst>
                <a:gd name="T0" fmla="*/ 13 w 26"/>
                <a:gd name="T1" fmla="*/ 0 h 249"/>
                <a:gd name="T2" fmla="*/ 26 w 26"/>
                <a:gd name="T3" fmla="*/ 13 h 249"/>
                <a:gd name="T4" fmla="*/ 17 w 26"/>
                <a:gd name="T5" fmla="*/ 25 h 249"/>
                <a:gd name="T6" fmla="*/ 17 w 26"/>
                <a:gd name="T7" fmla="*/ 224 h 249"/>
                <a:gd name="T8" fmla="*/ 26 w 26"/>
                <a:gd name="T9" fmla="*/ 236 h 249"/>
                <a:gd name="T10" fmla="*/ 13 w 26"/>
                <a:gd name="T11" fmla="*/ 249 h 249"/>
                <a:gd name="T12" fmla="*/ 0 w 26"/>
                <a:gd name="T13" fmla="*/ 236 h 249"/>
                <a:gd name="T14" fmla="*/ 10 w 26"/>
                <a:gd name="T15" fmla="*/ 224 h 249"/>
                <a:gd name="T16" fmla="*/ 10 w 26"/>
                <a:gd name="T17" fmla="*/ 25 h 249"/>
                <a:gd name="T18" fmla="*/ 0 w 26"/>
                <a:gd name="T19" fmla="*/ 13 h 249"/>
                <a:gd name="T20" fmla="*/ 13 w 26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49">
                  <a:moveTo>
                    <a:pt x="13" y="0"/>
                  </a:moveTo>
                  <a:cubicBezTo>
                    <a:pt x="20" y="0"/>
                    <a:pt x="26" y="7"/>
                    <a:pt x="26" y="13"/>
                  </a:cubicBezTo>
                  <a:cubicBezTo>
                    <a:pt x="26" y="19"/>
                    <a:pt x="22" y="24"/>
                    <a:pt x="17" y="25"/>
                  </a:cubicBezTo>
                  <a:cubicBezTo>
                    <a:pt x="17" y="224"/>
                    <a:pt x="17" y="224"/>
                    <a:pt x="17" y="224"/>
                  </a:cubicBezTo>
                  <a:cubicBezTo>
                    <a:pt x="22" y="225"/>
                    <a:pt x="26" y="230"/>
                    <a:pt x="26" y="236"/>
                  </a:cubicBezTo>
                  <a:cubicBezTo>
                    <a:pt x="26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10" y="2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21"/>
            <p:cNvSpPr/>
            <p:nvPr>
              <p:custDataLst>
                <p:tags r:id="rId20"/>
              </p:custDataLst>
            </p:nvPr>
          </p:nvSpPr>
          <p:spPr bwMode="auto">
            <a:xfrm>
              <a:off x="4983630" y="5695906"/>
              <a:ext cx="46639" cy="450529"/>
            </a:xfrm>
            <a:custGeom>
              <a:avLst/>
              <a:gdLst>
                <a:gd name="T0" fmla="*/ 13 w 26"/>
                <a:gd name="T1" fmla="*/ 0 h 249"/>
                <a:gd name="T2" fmla="*/ 26 w 26"/>
                <a:gd name="T3" fmla="*/ 13 h 249"/>
                <a:gd name="T4" fmla="*/ 16 w 26"/>
                <a:gd name="T5" fmla="*/ 25 h 249"/>
                <a:gd name="T6" fmla="*/ 16 w 26"/>
                <a:gd name="T7" fmla="*/ 224 h 249"/>
                <a:gd name="T8" fmla="*/ 26 w 26"/>
                <a:gd name="T9" fmla="*/ 236 h 249"/>
                <a:gd name="T10" fmla="*/ 13 w 26"/>
                <a:gd name="T11" fmla="*/ 249 h 249"/>
                <a:gd name="T12" fmla="*/ 0 w 26"/>
                <a:gd name="T13" fmla="*/ 236 h 249"/>
                <a:gd name="T14" fmla="*/ 9 w 26"/>
                <a:gd name="T15" fmla="*/ 224 h 249"/>
                <a:gd name="T16" fmla="*/ 9 w 26"/>
                <a:gd name="T17" fmla="*/ 25 h 249"/>
                <a:gd name="T18" fmla="*/ 0 w 26"/>
                <a:gd name="T19" fmla="*/ 13 h 249"/>
                <a:gd name="T20" fmla="*/ 13 w 26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49">
                  <a:moveTo>
                    <a:pt x="13" y="0"/>
                  </a:moveTo>
                  <a:cubicBezTo>
                    <a:pt x="20" y="0"/>
                    <a:pt x="26" y="7"/>
                    <a:pt x="26" y="13"/>
                  </a:cubicBezTo>
                  <a:cubicBezTo>
                    <a:pt x="26" y="19"/>
                    <a:pt x="22" y="24"/>
                    <a:pt x="16" y="25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2" y="225"/>
                    <a:pt x="26" y="230"/>
                    <a:pt x="26" y="236"/>
                  </a:cubicBezTo>
                  <a:cubicBezTo>
                    <a:pt x="26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9" y="2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22"/>
            <p:cNvSpPr/>
            <p:nvPr>
              <p:custDataLst>
                <p:tags r:id="rId21"/>
              </p:custDataLst>
            </p:nvPr>
          </p:nvSpPr>
          <p:spPr bwMode="auto">
            <a:xfrm>
              <a:off x="6020476" y="5695906"/>
              <a:ext cx="45706" cy="450529"/>
            </a:xfrm>
            <a:custGeom>
              <a:avLst/>
              <a:gdLst>
                <a:gd name="T0" fmla="*/ 13 w 25"/>
                <a:gd name="T1" fmla="*/ 0 h 249"/>
                <a:gd name="T2" fmla="*/ 25 w 25"/>
                <a:gd name="T3" fmla="*/ 13 h 249"/>
                <a:gd name="T4" fmla="*/ 16 w 25"/>
                <a:gd name="T5" fmla="*/ 25 h 249"/>
                <a:gd name="T6" fmla="*/ 16 w 25"/>
                <a:gd name="T7" fmla="*/ 224 h 249"/>
                <a:gd name="T8" fmla="*/ 25 w 25"/>
                <a:gd name="T9" fmla="*/ 236 h 249"/>
                <a:gd name="T10" fmla="*/ 13 w 25"/>
                <a:gd name="T11" fmla="*/ 249 h 249"/>
                <a:gd name="T12" fmla="*/ 0 w 25"/>
                <a:gd name="T13" fmla="*/ 236 h 249"/>
                <a:gd name="T14" fmla="*/ 9 w 25"/>
                <a:gd name="T15" fmla="*/ 224 h 249"/>
                <a:gd name="T16" fmla="*/ 9 w 25"/>
                <a:gd name="T17" fmla="*/ 25 h 249"/>
                <a:gd name="T18" fmla="*/ 0 w 25"/>
                <a:gd name="T19" fmla="*/ 13 h 249"/>
                <a:gd name="T20" fmla="*/ 13 w 2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9">
                  <a:moveTo>
                    <a:pt x="13" y="0"/>
                  </a:moveTo>
                  <a:cubicBezTo>
                    <a:pt x="20" y="0"/>
                    <a:pt x="25" y="7"/>
                    <a:pt x="25" y="13"/>
                  </a:cubicBezTo>
                  <a:cubicBezTo>
                    <a:pt x="25" y="19"/>
                    <a:pt x="22" y="24"/>
                    <a:pt x="16" y="25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2" y="225"/>
                    <a:pt x="25" y="230"/>
                    <a:pt x="25" y="236"/>
                  </a:cubicBezTo>
                  <a:cubicBezTo>
                    <a:pt x="25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9" y="2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Inhaltsplatzhalter 4"/>
            <p:cNvSpPr txBox="1"/>
            <p:nvPr>
              <p:custDataLst>
                <p:tags r:id="rId22"/>
              </p:custDataLst>
            </p:nvPr>
          </p:nvSpPr>
          <p:spPr>
            <a:xfrm>
              <a:off x="323420" y="4832401"/>
              <a:ext cx="71080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Inhaltsplatzhalter 4"/>
            <p:cNvSpPr txBox="1"/>
            <p:nvPr>
              <p:custDataLst>
                <p:tags r:id="rId23"/>
              </p:custDataLst>
            </p:nvPr>
          </p:nvSpPr>
          <p:spPr>
            <a:xfrm>
              <a:off x="3434874" y="4832401"/>
              <a:ext cx="71080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Inhaltsplatzhalter 4"/>
            <p:cNvSpPr txBox="1"/>
            <p:nvPr>
              <p:custDataLst>
                <p:tags r:id="rId24"/>
              </p:custDataLst>
            </p:nvPr>
          </p:nvSpPr>
          <p:spPr>
            <a:xfrm>
              <a:off x="1330035" y="4832401"/>
              <a:ext cx="71080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Inhaltsplatzhalter 4"/>
            <p:cNvSpPr txBox="1"/>
            <p:nvPr>
              <p:custDataLst>
                <p:tags r:id="rId25"/>
              </p:custDataLst>
            </p:nvPr>
          </p:nvSpPr>
          <p:spPr>
            <a:xfrm>
              <a:off x="2361959" y="4832401"/>
              <a:ext cx="71080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Inhaltsplatzhalter 4"/>
            <p:cNvSpPr txBox="1"/>
            <p:nvPr>
              <p:custDataLst>
                <p:tags r:id="rId26"/>
              </p:custDataLst>
            </p:nvPr>
          </p:nvSpPr>
          <p:spPr>
            <a:xfrm>
              <a:off x="4480239" y="4832401"/>
              <a:ext cx="71080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Inhaltsplatzhalter 4"/>
            <p:cNvSpPr txBox="1"/>
            <p:nvPr>
              <p:custDataLst>
                <p:tags r:id="rId27"/>
              </p:custDataLst>
            </p:nvPr>
          </p:nvSpPr>
          <p:spPr>
            <a:xfrm>
              <a:off x="5512450" y="4832401"/>
              <a:ext cx="71080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Inhaltsplatzhalter 4"/>
            <p:cNvSpPr txBox="1"/>
            <p:nvPr>
              <p:custDataLst>
                <p:tags r:id="rId28"/>
              </p:custDataLst>
            </p:nvPr>
          </p:nvSpPr>
          <p:spPr>
            <a:xfrm>
              <a:off x="476199" y="5234167"/>
              <a:ext cx="811509" cy="33855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注册官网账号</a:t>
              </a:r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Inhaltsplatzhalter 4"/>
            <p:cNvSpPr txBox="1"/>
            <p:nvPr>
              <p:custDataLst>
                <p:tags r:id="rId29"/>
              </p:custDataLst>
            </p:nvPr>
          </p:nvSpPr>
          <p:spPr>
            <a:xfrm>
              <a:off x="1499029" y="5234167"/>
              <a:ext cx="811509" cy="4616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200"/>
                </a:lnSpc>
                <a:spcAft>
                  <a:spcPts val="1200"/>
                </a:spcAft>
                <a:buNone/>
              </a:pPr>
              <a:r>
                <a:rPr lang="en-US" sz="11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个人注册</a:t>
              </a:r>
              <a:endParaRPr 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lnSpc>
                  <a:spcPts val="1200"/>
                </a:lnSpc>
                <a:spcAft>
                  <a:spcPts val="1200"/>
                </a:spcAft>
                <a:buNone/>
              </a:pPr>
              <a:r>
                <a:rPr 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会前注册</a:t>
              </a:r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Inhaltsplatzhalter 4"/>
            <p:cNvSpPr txBox="1"/>
            <p:nvPr>
              <p:custDataLst>
                <p:tags r:id="rId30"/>
              </p:custDataLst>
            </p:nvPr>
          </p:nvSpPr>
          <p:spPr>
            <a:xfrm>
              <a:off x="3534497" y="5234167"/>
              <a:ext cx="811509" cy="1692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现场签到</a:t>
              </a:r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Inhaltsplatzhalter 4"/>
            <p:cNvSpPr txBox="1"/>
            <p:nvPr>
              <p:custDataLst>
                <p:tags r:id="rId31"/>
              </p:custDataLst>
            </p:nvPr>
          </p:nvSpPr>
          <p:spPr>
            <a:xfrm>
              <a:off x="5658582" y="5234167"/>
              <a:ext cx="811509" cy="33855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结业考试</a:t>
              </a:r>
              <a:r>
                <a: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    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证书领取</a:t>
              </a:r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Inhaltsplatzhalter 4"/>
            <p:cNvSpPr txBox="1"/>
            <p:nvPr>
              <p:custDataLst>
                <p:tags r:id="rId32"/>
              </p:custDataLst>
            </p:nvPr>
          </p:nvSpPr>
          <p:spPr>
            <a:xfrm>
              <a:off x="512762" y="6195348"/>
              <a:ext cx="637785" cy="13074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账号注册：</a:t>
              </a:r>
              <a:endPara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sz="10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进入会议官网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sz="10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按提示填写信息完成账号注册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155" name="Inhaltsplatzhalter 4"/>
            <p:cNvSpPr txBox="1"/>
            <p:nvPr>
              <p:custDataLst>
                <p:tags r:id="rId33"/>
              </p:custDataLst>
            </p:nvPr>
          </p:nvSpPr>
          <p:spPr>
            <a:xfrm>
              <a:off x="1618576" y="6234707"/>
              <a:ext cx="637785" cy="169227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会前注册</a:t>
              </a:r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点击个人注册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，选择报名参加的城市，按提示进行报名，报名成功后请妥善保存您的注册二维码。</a:t>
              </a:r>
            </a:p>
          </p:txBody>
        </p:sp>
        <p:sp>
          <p:nvSpPr>
            <p:cNvPr id="156" name="Inhaltsplatzhalter 4"/>
            <p:cNvSpPr txBox="1"/>
            <p:nvPr>
              <p:custDataLst>
                <p:tags r:id="rId34"/>
              </p:custDataLst>
            </p:nvPr>
          </p:nvSpPr>
          <p:spPr>
            <a:xfrm>
              <a:off x="3651354" y="6249413"/>
              <a:ext cx="733473" cy="200054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签到形式：</a:t>
              </a:r>
              <a:endPara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28600" indent="-228600" algn="just">
                <a:lnSpc>
                  <a:spcPct val="100000"/>
                </a:lnSpc>
                <a:spcAft>
                  <a:spcPts val="1200"/>
                </a:spcAft>
                <a:buFont typeface="+mj-ea"/>
                <a:buAutoNum type="circleNumDbPlain"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打开短信链接出示参会二维码</a:t>
              </a:r>
              <a:endPara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28600" indent="-228600" algn="just">
                <a:lnSpc>
                  <a:spcPct val="100000"/>
                </a:lnSpc>
                <a:spcAft>
                  <a:spcPts val="1200"/>
                </a:spcAft>
                <a:buFont typeface="+mj-ea"/>
                <a:buAutoNum type="circleNumDbPlain"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提供参会姓名或手机号后四位</a:t>
              </a:r>
            </a:p>
          </p:txBody>
        </p:sp>
        <p:sp>
          <p:nvSpPr>
            <p:cNvPr id="157" name="Inhaltsplatzhalter 4"/>
            <p:cNvSpPr txBox="1"/>
            <p:nvPr>
              <p:custDataLst>
                <p:tags r:id="rId35"/>
              </p:custDataLst>
            </p:nvPr>
          </p:nvSpPr>
          <p:spPr>
            <a:xfrm>
              <a:off x="4758641" y="6265521"/>
              <a:ext cx="543256" cy="92329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领取资料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完成签到后领取会议资料包，参会。</a:t>
              </a:r>
            </a:p>
          </p:txBody>
        </p:sp>
        <p:sp>
          <p:nvSpPr>
            <p:cNvPr id="159" name="Inhaltsplatzhalter 4"/>
            <p:cNvSpPr txBox="1"/>
            <p:nvPr>
              <p:custDataLst>
                <p:tags r:id="rId36"/>
              </p:custDataLst>
            </p:nvPr>
          </p:nvSpPr>
          <p:spPr>
            <a:xfrm>
              <a:off x="5769467" y="6275229"/>
              <a:ext cx="907566" cy="24618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结业考试：</a:t>
              </a:r>
              <a:endPara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扫码进入手机端点击个人中心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点击在线考试进行结业考试。</a:t>
              </a:r>
              <a:endPara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证书领取：</a:t>
              </a:r>
              <a:endPara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结业考试合格后可获得证书；</a:t>
              </a:r>
              <a:endPara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点击个人中心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在线考试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历史考试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查看证书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确认下载</a:t>
              </a:r>
            </a:p>
          </p:txBody>
        </p:sp>
        <p:sp>
          <p:nvSpPr>
            <p:cNvPr id="76" name="Inhaltsplatzhalter 4"/>
            <p:cNvSpPr txBox="1"/>
            <p:nvPr>
              <p:custDataLst>
                <p:tags r:id="rId37"/>
              </p:custDataLst>
            </p:nvPr>
          </p:nvSpPr>
          <p:spPr>
            <a:xfrm>
              <a:off x="4654342" y="5234167"/>
              <a:ext cx="811509" cy="1692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领取资料</a:t>
              </a:r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Inhaltsplatzhalter 4"/>
            <p:cNvSpPr txBox="1"/>
            <p:nvPr>
              <p:custDataLst>
                <p:tags r:id="rId38"/>
              </p:custDataLst>
            </p:nvPr>
          </p:nvSpPr>
          <p:spPr>
            <a:xfrm>
              <a:off x="2542082" y="5234167"/>
              <a:ext cx="811509" cy="4616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200"/>
                </a:lnSpc>
                <a:spcAft>
                  <a:spcPts val="1200"/>
                </a:spcAft>
                <a:buNone/>
              </a:pPr>
              <a:r>
                <a:rPr lang="en-US" sz="11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个人注册</a:t>
              </a:r>
              <a:endParaRPr 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lnSpc>
                  <a:spcPts val="1200"/>
                </a:lnSpc>
                <a:spcAft>
                  <a:spcPts val="1200"/>
                </a:spcAft>
                <a:buNone/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</a:t>
              </a:r>
              <a:r>
                <a:rPr lang="en-US" sz="11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39"/>
              </p:custDataLst>
            </p:nvPr>
          </p:nvSpPr>
          <p:spPr>
            <a:xfrm>
              <a:off x="2626806" y="6195392"/>
              <a:ext cx="88773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现场注册：</a:t>
              </a:r>
              <a:endPara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如您前期未进行注册，需现场扫码完成注册后方可签到。</a:t>
              </a:r>
            </a:p>
          </p:txBody>
        </p:sp>
      </p:grpSp>
      <p:sp>
        <p:nvSpPr>
          <p:cNvPr id="49" name="矩形 48"/>
          <p:cNvSpPr/>
          <p:nvPr>
            <p:custDataLst>
              <p:tags r:id="rId6"/>
            </p:custDataLst>
          </p:nvPr>
        </p:nvSpPr>
        <p:spPr>
          <a:xfrm>
            <a:off x="0" y="8751933"/>
            <a:ext cx="6858000" cy="612744"/>
          </a:xfrm>
          <a:prstGeom prst="rect">
            <a:avLst/>
          </a:prstGeom>
          <a:solidFill>
            <a:srgbClr val="08102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>
            <p:custDataLst>
              <p:tags r:id="rId7"/>
            </p:custDataLst>
          </p:nvPr>
        </p:nvSpPr>
        <p:spPr>
          <a:xfrm>
            <a:off x="469862" y="8811731"/>
            <a:ext cx="5941486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温馨提示：为减少现场签到时您的等候时间，建议您在会前完成注册缴费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8"/>
            </p:custDataLst>
          </p:nvPr>
        </p:nvSpPr>
        <p:spPr>
          <a:xfrm>
            <a:off x="394332" y="113486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个人注册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394335" y="1848485"/>
            <a:ext cx="882015" cy="129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0" y="0"/>
            <a:ext cx="6849745" cy="9017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3098" y="4061271"/>
            <a:ext cx="6080075" cy="3934010"/>
            <a:chOff x="320844" y="4080287"/>
            <a:chExt cx="6080075" cy="3934010"/>
          </a:xfrm>
        </p:grpSpPr>
        <p:sp>
          <p:nvSpPr>
            <p:cNvPr id="91" name="Freeform 20"/>
            <p:cNvSpPr/>
            <p:nvPr>
              <p:custDataLst>
                <p:tags r:id="rId20"/>
              </p:custDataLst>
            </p:nvPr>
          </p:nvSpPr>
          <p:spPr bwMode="auto">
            <a:xfrm>
              <a:off x="3245638" y="5050182"/>
              <a:ext cx="45719" cy="450528"/>
            </a:xfrm>
            <a:custGeom>
              <a:avLst/>
              <a:gdLst>
                <a:gd name="T0" fmla="*/ 13 w 26"/>
                <a:gd name="T1" fmla="*/ 0 h 249"/>
                <a:gd name="T2" fmla="*/ 26 w 26"/>
                <a:gd name="T3" fmla="*/ 13 h 249"/>
                <a:gd name="T4" fmla="*/ 17 w 26"/>
                <a:gd name="T5" fmla="*/ 25 h 249"/>
                <a:gd name="T6" fmla="*/ 17 w 26"/>
                <a:gd name="T7" fmla="*/ 224 h 249"/>
                <a:gd name="T8" fmla="*/ 26 w 26"/>
                <a:gd name="T9" fmla="*/ 236 h 249"/>
                <a:gd name="T10" fmla="*/ 13 w 26"/>
                <a:gd name="T11" fmla="*/ 249 h 249"/>
                <a:gd name="T12" fmla="*/ 0 w 26"/>
                <a:gd name="T13" fmla="*/ 236 h 249"/>
                <a:gd name="T14" fmla="*/ 10 w 26"/>
                <a:gd name="T15" fmla="*/ 224 h 249"/>
                <a:gd name="T16" fmla="*/ 10 w 26"/>
                <a:gd name="T17" fmla="*/ 25 h 249"/>
                <a:gd name="T18" fmla="*/ 0 w 26"/>
                <a:gd name="T19" fmla="*/ 13 h 249"/>
                <a:gd name="T20" fmla="*/ 13 w 26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49">
                  <a:moveTo>
                    <a:pt x="13" y="0"/>
                  </a:moveTo>
                  <a:cubicBezTo>
                    <a:pt x="20" y="0"/>
                    <a:pt x="26" y="7"/>
                    <a:pt x="26" y="13"/>
                  </a:cubicBezTo>
                  <a:cubicBezTo>
                    <a:pt x="26" y="19"/>
                    <a:pt x="22" y="24"/>
                    <a:pt x="17" y="25"/>
                  </a:cubicBezTo>
                  <a:cubicBezTo>
                    <a:pt x="17" y="224"/>
                    <a:pt x="17" y="224"/>
                    <a:pt x="17" y="224"/>
                  </a:cubicBezTo>
                  <a:cubicBezTo>
                    <a:pt x="22" y="225"/>
                    <a:pt x="26" y="230"/>
                    <a:pt x="26" y="236"/>
                  </a:cubicBezTo>
                  <a:cubicBezTo>
                    <a:pt x="26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10" y="2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2"/>
            <p:cNvSpPr/>
            <p:nvPr>
              <p:custDataLst>
                <p:tags r:id="rId21"/>
              </p:custDataLst>
            </p:nvPr>
          </p:nvSpPr>
          <p:spPr bwMode="auto">
            <a:xfrm>
              <a:off x="5219900" y="4080287"/>
              <a:ext cx="1129588" cy="1048436"/>
            </a:xfrm>
            <a:custGeom>
              <a:avLst/>
              <a:gdLst>
                <a:gd name="T0" fmla="*/ 0 w 625"/>
                <a:gd name="T1" fmla="*/ 290 h 579"/>
                <a:gd name="T2" fmla="*/ 289 w 625"/>
                <a:gd name="T3" fmla="*/ 0 h 579"/>
                <a:gd name="T4" fmla="*/ 570 w 625"/>
                <a:gd name="T5" fmla="*/ 220 h 579"/>
                <a:gd name="T6" fmla="*/ 625 w 625"/>
                <a:gd name="T7" fmla="*/ 290 h 579"/>
                <a:gd name="T8" fmla="*/ 570 w 625"/>
                <a:gd name="T9" fmla="*/ 359 h 579"/>
                <a:gd name="T10" fmla="*/ 289 w 625"/>
                <a:gd name="T11" fmla="*/ 579 h 579"/>
                <a:gd name="T12" fmla="*/ 0 w 625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579">
                  <a:moveTo>
                    <a:pt x="0" y="290"/>
                  </a:moveTo>
                  <a:cubicBezTo>
                    <a:pt x="0" y="130"/>
                    <a:pt x="130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5" y="290"/>
                    <a:pt x="625" y="290"/>
                    <a:pt x="625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30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3"/>
            <p:cNvSpPr/>
            <p:nvPr>
              <p:custDataLst>
                <p:tags r:id="rId22"/>
              </p:custDataLst>
            </p:nvPr>
          </p:nvSpPr>
          <p:spPr bwMode="auto">
            <a:xfrm>
              <a:off x="3976861" y="4080287"/>
              <a:ext cx="1129588" cy="1048436"/>
            </a:xfrm>
            <a:custGeom>
              <a:avLst/>
              <a:gdLst>
                <a:gd name="T0" fmla="*/ 0 w 625"/>
                <a:gd name="T1" fmla="*/ 290 h 579"/>
                <a:gd name="T2" fmla="*/ 290 w 625"/>
                <a:gd name="T3" fmla="*/ 0 h 579"/>
                <a:gd name="T4" fmla="*/ 571 w 625"/>
                <a:gd name="T5" fmla="*/ 220 h 579"/>
                <a:gd name="T6" fmla="*/ 625 w 625"/>
                <a:gd name="T7" fmla="*/ 290 h 579"/>
                <a:gd name="T8" fmla="*/ 571 w 625"/>
                <a:gd name="T9" fmla="*/ 359 h 579"/>
                <a:gd name="T10" fmla="*/ 290 w 625"/>
                <a:gd name="T11" fmla="*/ 579 h 579"/>
                <a:gd name="T12" fmla="*/ 0 w 625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579">
                  <a:moveTo>
                    <a:pt x="0" y="290"/>
                  </a:moveTo>
                  <a:cubicBezTo>
                    <a:pt x="0" y="130"/>
                    <a:pt x="130" y="0"/>
                    <a:pt x="290" y="0"/>
                  </a:cubicBezTo>
                  <a:cubicBezTo>
                    <a:pt x="425" y="0"/>
                    <a:pt x="539" y="94"/>
                    <a:pt x="571" y="220"/>
                  </a:cubicBezTo>
                  <a:cubicBezTo>
                    <a:pt x="625" y="290"/>
                    <a:pt x="625" y="290"/>
                    <a:pt x="625" y="290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39" y="485"/>
                    <a:pt x="425" y="579"/>
                    <a:pt x="290" y="579"/>
                  </a:cubicBezTo>
                  <a:cubicBezTo>
                    <a:pt x="130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4"/>
            <p:cNvSpPr/>
            <p:nvPr>
              <p:custDataLst>
                <p:tags r:id="rId23"/>
              </p:custDataLst>
            </p:nvPr>
          </p:nvSpPr>
          <p:spPr bwMode="auto">
            <a:xfrm>
              <a:off x="2737270" y="4080287"/>
              <a:ext cx="1127722" cy="1048436"/>
            </a:xfrm>
            <a:custGeom>
              <a:avLst/>
              <a:gdLst>
                <a:gd name="T0" fmla="*/ 0 w 624"/>
                <a:gd name="T1" fmla="*/ 290 h 579"/>
                <a:gd name="T2" fmla="*/ 289 w 624"/>
                <a:gd name="T3" fmla="*/ 0 h 579"/>
                <a:gd name="T4" fmla="*/ 570 w 624"/>
                <a:gd name="T5" fmla="*/ 220 h 579"/>
                <a:gd name="T6" fmla="*/ 624 w 624"/>
                <a:gd name="T7" fmla="*/ 290 h 579"/>
                <a:gd name="T8" fmla="*/ 570 w 624"/>
                <a:gd name="T9" fmla="*/ 359 h 579"/>
                <a:gd name="T10" fmla="*/ 289 w 624"/>
                <a:gd name="T11" fmla="*/ 579 h 579"/>
                <a:gd name="T12" fmla="*/ 0 w 624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579">
                  <a:moveTo>
                    <a:pt x="0" y="290"/>
                  </a:moveTo>
                  <a:cubicBezTo>
                    <a:pt x="0" y="130"/>
                    <a:pt x="129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4" y="290"/>
                    <a:pt x="624" y="290"/>
                    <a:pt x="624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29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"/>
            <p:cNvSpPr/>
            <p:nvPr>
              <p:custDataLst>
                <p:tags r:id="rId24"/>
              </p:custDataLst>
            </p:nvPr>
          </p:nvSpPr>
          <p:spPr bwMode="auto">
            <a:xfrm>
              <a:off x="1531244" y="4080287"/>
              <a:ext cx="1127722" cy="1048436"/>
            </a:xfrm>
            <a:custGeom>
              <a:avLst/>
              <a:gdLst>
                <a:gd name="T0" fmla="*/ 0 w 624"/>
                <a:gd name="T1" fmla="*/ 290 h 579"/>
                <a:gd name="T2" fmla="*/ 289 w 624"/>
                <a:gd name="T3" fmla="*/ 0 h 579"/>
                <a:gd name="T4" fmla="*/ 570 w 624"/>
                <a:gd name="T5" fmla="*/ 220 h 579"/>
                <a:gd name="T6" fmla="*/ 624 w 624"/>
                <a:gd name="T7" fmla="*/ 290 h 579"/>
                <a:gd name="T8" fmla="*/ 570 w 624"/>
                <a:gd name="T9" fmla="*/ 359 h 579"/>
                <a:gd name="T10" fmla="*/ 289 w 624"/>
                <a:gd name="T11" fmla="*/ 579 h 579"/>
                <a:gd name="T12" fmla="*/ 0 w 624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579">
                  <a:moveTo>
                    <a:pt x="0" y="290"/>
                  </a:moveTo>
                  <a:cubicBezTo>
                    <a:pt x="0" y="130"/>
                    <a:pt x="129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4" y="290"/>
                    <a:pt x="624" y="290"/>
                    <a:pt x="624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29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6"/>
            <p:cNvSpPr/>
            <p:nvPr>
              <p:custDataLst>
                <p:tags r:id="rId25"/>
              </p:custDataLst>
            </p:nvPr>
          </p:nvSpPr>
          <p:spPr bwMode="auto">
            <a:xfrm>
              <a:off x="320844" y="4080287"/>
              <a:ext cx="1127722" cy="1048436"/>
            </a:xfrm>
            <a:custGeom>
              <a:avLst/>
              <a:gdLst>
                <a:gd name="T0" fmla="*/ 0 w 624"/>
                <a:gd name="T1" fmla="*/ 290 h 579"/>
                <a:gd name="T2" fmla="*/ 289 w 624"/>
                <a:gd name="T3" fmla="*/ 0 h 579"/>
                <a:gd name="T4" fmla="*/ 570 w 624"/>
                <a:gd name="T5" fmla="*/ 220 h 579"/>
                <a:gd name="T6" fmla="*/ 624 w 624"/>
                <a:gd name="T7" fmla="*/ 290 h 579"/>
                <a:gd name="T8" fmla="*/ 570 w 624"/>
                <a:gd name="T9" fmla="*/ 359 h 579"/>
                <a:gd name="T10" fmla="*/ 289 w 624"/>
                <a:gd name="T11" fmla="*/ 579 h 579"/>
                <a:gd name="T12" fmla="*/ 0 w 624"/>
                <a:gd name="T13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579">
                  <a:moveTo>
                    <a:pt x="0" y="290"/>
                  </a:moveTo>
                  <a:cubicBezTo>
                    <a:pt x="0" y="130"/>
                    <a:pt x="129" y="0"/>
                    <a:pt x="289" y="0"/>
                  </a:cubicBezTo>
                  <a:cubicBezTo>
                    <a:pt x="425" y="0"/>
                    <a:pt x="539" y="94"/>
                    <a:pt x="570" y="220"/>
                  </a:cubicBezTo>
                  <a:cubicBezTo>
                    <a:pt x="624" y="290"/>
                    <a:pt x="624" y="290"/>
                    <a:pt x="624" y="29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39" y="485"/>
                    <a:pt x="425" y="579"/>
                    <a:pt x="289" y="579"/>
                  </a:cubicBezTo>
                  <a:cubicBezTo>
                    <a:pt x="129" y="579"/>
                    <a:pt x="0" y="449"/>
                    <a:pt x="0" y="290"/>
                  </a:cubicBezTo>
                  <a:close/>
                </a:path>
              </a:pathLst>
            </a:custGeom>
            <a:solidFill>
              <a:srgbClr val="3DC1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7"/>
            <p:cNvSpPr/>
            <p:nvPr>
              <p:custDataLst>
                <p:tags r:id="rId26"/>
              </p:custDataLst>
            </p:nvPr>
          </p:nvSpPr>
          <p:spPr bwMode="auto">
            <a:xfrm>
              <a:off x="867660" y="5050181"/>
              <a:ext cx="44773" cy="450529"/>
            </a:xfrm>
            <a:custGeom>
              <a:avLst/>
              <a:gdLst>
                <a:gd name="T0" fmla="*/ 13 w 25"/>
                <a:gd name="T1" fmla="*/ 0 h 249"/>
                <a:gd name="T2" fmla="*/ 25 w 25"/>
                <a:gd name="T3" fmla="*/ 13 h 249"/>
                <a:gd name="T4" fmla="*/ 16 w 25"/>
                <a:gd name="T5" fmla="*/ 25 h 249"/>
                <a:gd name="T6" fmla="*/ 16 w 25"/>
                <a:gd name="T7" fmla="*/ 224 h 249"/>
                <a:gd name="T8" fmla="*/ 25 w 25"/>
                <a:gd name="T9" fmla="*/ 236 h 249"/>
                <a:gd name="T10" fmla="*/ 13 w 25"/>
                <a:gd name="T11" fmla="*/ 249 h 249"/>
                <a:gd name="T12" fmla="*/ 0 w 25"/>
                <a:gd name="T13" fmla="*/ 236 h 249"/>
                <a:gd name="T14" fmla="*/ 9 w 25"/>
                <a:gd name="T15" fmla="*/ 224 h 249"/>
                <a:gd name="T16" fmla="*/ 9 w 25"/>
                <a:gd name="T17" fmla="*/ 25 h 249"/>
                <a:gd name="T18" fmla="*/ 0 w 25"/>
                <a:gd name="T19" fmla="*/ 13 h 249"/>
                <a:gd name="T20" fmla="*/ 13 w 2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9">
                  <a:moveTo>
                    <a:pt x="13" y="0"/>
                  </a:moveTo>
                  <a:cubicBezTo>
                    <a:pt x="20" y="0"/>
                    <a:pt x="25" y="7"/>
                    <a:pt x="25" y="13"/>
                  </a:cubicBezTo>
                  <a:cubicBezTo>
                    <a:pt x="25" y="19"/>
                    <a:pt x="22" y="24"/>
                    <a:pt x="16" y="25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2" y="225"/>
                    <a:pt x="25" y="230"/>
                    <a:pt x="25" y="236"/>
                  </a:cubicBezTo>
                  <a:cubicBezTo>
                    <a:pt x="25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9" y="2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3DC1C0"/>
            </a:solidFill>
            <a:ln>
              <a:solidFill>
                <a:srgbClr val="3DC1C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8"/>
            <p:cNvSpPr/>
            <p:nvPr>
              <p:custDataLst>
                <p:tags r:id="rId27"/>
              </p:custDataLst>
            </p:nvPr>
          </p:nvSpPr>
          <p:spPr bwMode="auto">
            <a:xfrm>
              <a:off x="2028411" y="5050181"/>
              <a:ext cx="44773" cy="450529"/>
            </a:xfrm>
            <a:custGeom>
              <a:avLst/>
              <a:gdLst>
                <a:gd name="T0" fmla="*/ 13 w 25"/>
                <a:gd name="T1" fmla="*/ 0 h 249"/>
                <a:gd name="T2" fmla="*/ 25 w 25"/>
                <a:gd name="T3" fmla="*/ 13 h 249"/>
                <a:gd name="T4" fmla="*/ 16 w 25"/>
                <a:gd name="T5" fmla="*/ 25 h 249"/>
                <a:gd name="T6" fmla="*/ 16 w 25"/>
                <a:gd name="T7" fmla="*/ 224 h 249"/>
                <a:gd name="T8" fmla="*/ 25 w 25"/>
                <a:gd name="T9" fmla="*/ 236 h 249"/>
                <a:gd name="T10" fmla="*/ 13 w 25"/>
                <a:gd name="T11" fmla="*/ 249 h 249"/>
                <a:gd name="T12" fmla="*/ 0 w 25"/>
                <a:gd name="T13" fmla="*/ 236 h 249"/>
                <a:gd name="T14" fmla="*/ 9 w 25"/>
                <a:gd name="T15" fmla="*/ 224 h 249"/>
                <a:gd name="T16" fmla="*/ 9 w 25"/>
                <a:gd name="T17" fmla="*/ 25 h 249"/>
                <a:gd name="T18" fmla="*/ 0 w 25"/>
                <a:gd name="T19" fmla="*/ 13 h 249"/>
                <a:gd name="T20" fmla="*/ 13 w 2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9">
                  <a:moveTo>
                    <a:pt x="13" y="0"/>
                  </a:moveTo>
                  <a:cubicBezTo>
                    <a:pt x="20" y="0"/>
                    <a:pt x="25" y="7"/>
                    <a:pt x="25" y="13"/>
                  </a:cubicBezTo>
                  <a:cubicBezTo>
                    <a:pt x="25" y="19"/>
                    <a:pt x="21" y="24"/>
                    <a:pt x="16" y="25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1" y="225"/>
                    <a:pt x="25" y="230"/>
                    <a:pt x="25" y="236"/>
                  </a:cubicBezTo>
                  <a:cubicBezTo>
                    <a:pt x="25" y="242"/>
                    <a:pt x="20" y="249"/>
                    <a:pt x="13" y="249"/>
                  </a:cubicBezTo>
                  <a:cubicBezTo>
                    <a:pt x="5" y="249"/>
                    <a:pt x="0" y="242"/>
                    <a:pt x="0" y="236"/>
                  </a:cubicBezTo>
                  <a:cubicBezTo>
                    <a:pt x="0" y="230"/>
                    <a:pt x="4" y="225"/>
                    <a:pt x="9" y="2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20"/>
            <p:cNvSpPr/>
            <p:nvPr>
              <p:custDataLst>
                <p:tags r:id="rId28"/>
              </p:custDataLst>
            </p:nvPr>
          </p:nvSpPr>
          <p:spPr bwMode="auto">
            <a:xfrm>
              <a:off x="4474029" y="5050181"/>
              <a:ext cx="46639" cy="450529"/>
            </a:xfrm>
            <a:custGeom>
              <a:avLst/>
              <a:gdLst>
                <a:gd name="T0" fmla="*/ 13 w 26"/>
                <a:gd name="T1" fmla="*/ 0 h 249"/>
                <a:gd name="T2" fmla="*/ 26 w 26"/>
                <a:gd name="T3" fmla="*/ 13 h 249"/>
                <a:gd name="T4" fmla="*/ 17 w 26"/>
                <a:gd name="T5" fmla="*/ 25 h 249"/>
                <a:gd name="T6" fmla="*/ 17 w 26"/>
                <a:gd name="T7" fmla="*/ 224 h 249"/>
                <a:gd name="T8" fmla="*/ 26 w 26"/>
                <a:gd name="T9" fmla="*/ 236 h 249"/>
                <a:gd name="T10" fmla="*/ 13 w 26"/>
                <a:gd name="T11" fmla="*/ 249 h 249"/>
                <a:gd name="T12" fmla="*/ 0 w 26"/>
                <a:gd name="T13" fmla="*/ 236 h 249"/>
                <a:gd name="T14" fmla="*/ 10 w 26"/>
                <a:gd name="T15" fmla="*/ 224 h 249"/>
                <a:gd name="T16" fmla="*/ 10 w 26"/>
                <a:gd name="T17" fmla="*/ 25 h 249"/>
                <a:gd name="T18" fmla="*/ 0 w 26"/>
                <a:gd name="T19" fmla="*/ 13 h 249"/>
                <a:gd name="T20" fmla="*/ 13 w 26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49">
                  <a:moveTo>
                    <a:pt x="13" y="0"/>
                  </a:moveTo>
                  <a:cubicBezTo>
                    <a:pt x="20" y="0"/>
                    <a:pt x="26" y="7"/>
                    <a:pt x="26" y="13"/>
                  </a:cubicBezTo>
                  <a:cubicBezTo>
                    <a:pt x="26" y="19"/>
                    <a:pt x="22" y="24"/>
                    <a:pt x="17" y="25"/>
                  </a:cubicBezTo>
                  <a:cubicBezTo>
                    <a:pt x="17" y="224"/>
                    <a:pt x="17" y="224"/>
                    <a:pt x="17" y="224"/>
                  </a:cubicBezTo>
                  <a:cubicBezTo>
                    <a:pt x="22" y="225"/>
                    <a:pt x="26" y="230"/>
                    <a:pt x="26" y="236"/>
                  </a:cubicBezTo>
                  <a:cubicBezTo>
                    <a:pt x="26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10" y="2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21"/>
            <p:cNvSpPr/>
            <p:nvPr>
              <p:custDataLst>
                <p:tags r:id="rId29"/>
              </p:custDataLst>
            </p:nvPr>
          </p:nvSpPr>
          <p:spPr bwMode="auto">
            <a:xfrm>
              <a:off x="5717068" y="5050181"/>
              <a:ext cx="46639" cy="450529"/>
            </a:xfrm>
            <a:custGeom>
              <a:avLst/>
              <a:gdLst>
                <a:gd name="T0" fmla="*/ 13 w 26"/>
                <a:gd name="T1" fmla="*/ 0 h 249"/>
                <a:gd name="T2" fmla="*/ 26 w 26"/>
                <a:gd name="T3" fmla="*/ 13 h 249"/>
                <a:gd name="T4" fmla="*/ 16 w 26"/>
                <a:gd name="T5" fmla="*/ 25 h 249"/>
                <a:gd name="T6" fmla="*/ 16 w 26"/>
                <a:gd name="T7" fmla="*/ 224 h 249"/>
                <a:gd name="T8" fmla="*/ 26 w 26"/>
                <a:gd name="T9" fmla="*/ 236 h 249"/>
                <a:gd name="T10" fmla="*/ 13 w 26"/>
                <a:gd name="T11" fmla="*/ 249 h 249"/>
                <a:gd name="T12" fmla="*/ 0 w 26"/>
                <a:gd name="T13" fmla="*/ 236 h 249"/>
                <a:gd name="T14" fmla="*/ 9 w 26"/>
                <a:gd name="T15" fmla="*/ 224 h 249"/>
                <a:gd name="T16" fmla="*/ 9 w 26"/>
                <a:gd name="T17" fmla="*/ 25 h 249"/>
                <a:gd name="T18" fmla="*/ 0 w 26"/>
                <a:gd name="T19" fmla="*/ 13 h 249"/>
                <a:gd name="T20" fmla="*/ 13 w 26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49">
                  <a:moveTo>
                    <a:pt x="13" y="0"/>
                  </a:moveTo>
                  <a:cubicBezTo>
                    <a:pt x="20" y="0"/>
                    <a:pt x="26" y="7"/>
                    <a:pt x="26" y="13"/>
                  </a:cubicBezTo>
                  <a:cubicBezTo>
                    <a:pt x="26" y="19"/>
                    <a:pt x="22" y="24"/>
                    <a:pt x="16" y="25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2" y="225"/>
                    <a:pt x="26" y="230"/>
                    <a:pt x="26" y="236"/>
                  </a:cubicBezTo>
                  <a:cubicBezTo>
                    <a:pt x="26" y="242"/>
                    <a:pt x="20" y="249"/>
                    <a:pt x="13" y="249"/>
                  </a:cubicBezTo>
                  <a:cubicBezTo>
                    <a:pt x="6" y="249"/>
                    <a:pt x="0" y="242"/>
                    <a:pt x="0" y="236"/>
                  </a:cubicBezTo>
                  <a:cubicBezTo>
                    <a:pt x="0" y="230"/>
                    <a:pt x="4" y="225"/>
                    <a:pt x="9" y="2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4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Inhaltsplatzhalter 4"/>
            <p:cNvSpPr txBox="1"/>
            <p:nvPr>
              <p:custDataLst>
                <p:tags r:id="rId30"/>
              </p:custDataLst>
            </p:nvPr>
          </p:nvSpPr>
          <p:spPr>
            <a:xfrm>
              <a:off x="325692" y="4186676"/>
              <a:ext cx="710800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Inhaltsplatzhalter 4"/>
            <p:cNvSpPr txBox="1"/>
            <p:nvPr>
              <p:custDataLst>
                <p:tags r:id="rId31"/>
              </p:custDataLst>
            </p:nvPr>
          </p:nvSpPr>
          <p:spPr>
            <a:xfrm>
              <a:off x="3948475" y="4186676"/>
              <a:ext cx="710800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Inhaltsplatzhalter 4"/>
            <p:cNvSpPr txBox="1"/>
            <p:nvPr>
              <p:custDataLst>
                <p:tags r:id="rId32"/>
              </p:custDataLst>
            </p:nvPr>
          </p:nvSpPr>
          <p:spPr>
            <a:xfrm>
              <a:off x="1469855" y="4186676"/>
              <a:ext cx="710800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Inhaltsplatzhalter 4"/>
            <p:cNvSpPr txBox="1"/>
            <p:nvPr>
              <p:custDataLst>
                <p:tags r:id="rId33"/>
              </p:custDataLst>
            </p:nvPr>
          </p:nvSpPr>
          <p:spPr>
            <a:xfrm>
              <a:off x="2684602" y="4186676"/>
              <a:ext cx="710800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Inhaltsplatzhalter 4"/>
            <p:cNvSpPr txBox="1"/>
            <p:nvPr>
              <p:custDataLst>
                <p:tags r:id="rId34"/>
              </p:custDataLst>
            </p:nvPr>
          </p:nvSpPr>
          <p:spPr>
            <a:xfrm>
              <a:off x="5186381" y="4186676"/>
              <a:ext cx="710800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Inhaltsplatzhalter 4"/>
            <p:cNvSpPr txBox="1"/>
            <p:nvPr>
              <p:custDataLst>
                <p:tags r:id="rId35"/>
              </p:custDataLst>
            </p:nvPr>
          </p:nvSpPr>
          <p:spPr>
            <a:xfrm>
              <a:off x="430318" y="4627427"/>
              <a:ext cx="811509" cy="39497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940"/>
                </a:lnSpc>
                <a:spcAft>
                  <a:spcPts val="1200"/>
                </a:spcAft>
                <a:buNone/>
              </a:pPr>
              <a:r>
                <a:rPr lang="en-US" sz="12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endPara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lnSpc>
                  <a:spcPts val="940"/>
                </a:lnSpc>
                <a:spcAft>
                  <a:spcPts val="1200"/>
                </a:spcAft>
                <a:buNone/>
              </a:pPr>
              <a:r>
                <a:rPr lang="en-US" sz="12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官网账号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Inhaltsplatzhalter 4"/>
            <p:cNvSpPr txBox="1"/>
            <p:nvPr>
              <p:custDataLst>
                <p:tags r:id="rId36"/>
              </p:custDataLst>
            </p:nvPr>
          </p:nvSpPr>
          <p:spPr>
            <a:xfrm>
              <a:off x="1666145" y="4600131"/>
              <a:ext cx="811509" cy="15367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200"/>
                </a:lnSpc>
                <a:spcAft>
                  <a:spcPts val="1200"/>
                </a:spcAft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</a:t>
              </a:r>
              <a:r>
                <a:rPr lang="en-US" sz="12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endPara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Inhaltsplatzhalter 4"/>
            <p:cNvSpPr txBox="1"/>
            <p:nvPr>
              <p:custDataLst>
                <p:tags r:id="rId37"/>
              </p:custDataLst>
            </p:nvPr>
          </p:nvSpPr>
          <p:spPr>
            <a:xfrm>
              <a:off x="5491426" y="4600131"/>
              <a:ext cx="811509" cy="18415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2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结业考试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Inhaltsplatzhalter 4"/>
            <p:cNvSpPr txBox="1"/>
            <p:nvPr>
              <p:custDataLst>
                <p:tags r:id="rId38"/>
              </p:custDataLst>
            </p:nvPr>
          </p:nvSpPr>
          <p:spPr>
            <a:xfrm>
              <a:off x="669115" y="5552402"/>
              <a:ext cx="637785" cy="13074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账号注册：</a:t>
              </a:r>
              <a:endPara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进入会议官网按提示填写信息完成账号注册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Inhaltsplatzhalter 4"/>
            <p:cNvSpPr txBox="1"/>
            <p:nvPr>
              <p:custDataLst>
                <p:tags r:id="rId39"/>
              </p:custDataLst>
            </p:nvPr>
          </p:nvSpPr>
          <p:spPr>
            <a:xfrm>
              <a:off x="1824571" y="5552402"/>
              <a:ext cx="637785" cy="153860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团队工作人员点击团队注册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团队成员管理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录入成员信息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报名参会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提交</a:t>
              </a:r>
            </a:p>
          </p:txBody>
        </p:sp>
        <p:sp>
          <p:nvSpPr>
            <p:cNvPr id="156" name="Inhaltsplatzhalter 4"/>
            <p:cNvSpPr txBox="1"/>
            <p:nvPr>
              <p:custDataLst>
                <p:tags r:id="rId40"/>
              </p:custDataLst>
            </p:nvPr>
          </p:nvSpPr>
          <p:spPr>
            <a:xfrm>
              <a:off x="2939850" y="5552402"/>
              <a:ext cx="807344" cy="24618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签到形式：</a:t>
              </a:r>
              <a:endPara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团队签到由各企业负责现场签到；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会前会务组会将团队成员胸卡提交企业对接人；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签到现场企业根据参会人员姓名发放胸卡。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endPara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Inhaltsplatzhalter 4"/>
            <p:cNvSpPr txBox="1"/>
            <p:nvPr>
              <p:custDataLst>
                <p:tags r:id="rId41"/>
              </p:custDataLst>
            </p:nvPr>
          </p:nvSpPr>
          <p:spPr>
            <a:xfrm>
              <a:off x="4267747" y="5552402"/>
              <a:ext cx="543256" cy="92329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领取资料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完成签到后领取会议资料包，参会。</a:t>
              </a:r>
            </a:p>
          </p:txBody>
        </p:sp>
        <p:sp>
          <p:nvSpPr>
            <p:cNvPr id="77" name="Inhaltsplatzhalter 4"/>
            <p:cNvSpPr txBox="1"/>
            <p:nvPr>
              <p:custDataLst>
                <p:tags r:id="rId42"/>
              </p:custDataLst>
            </p:nvPr>
          </p:nvSpPr>
          <p:spPr>
            <a:xfrm>
              <a:off x="2892021" y="4600131"/>
              <a:ext cx="811509" cy="18415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</a:t>
              </a:r>
              <a:r>
                <a:rPr lang="en-US" altLang="zh-CN" sz="12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签到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Inhaltsplatzhalter 4"/>
            <p:cNvSpPr txBox="1"/>
            <p:nvPr>
              <p:custDataLst>
                <p:tags r:id="rId43"/>
              </p:custDataLst>
            </p:nvPr>
          </p:nvSpPr>
          <p:spPr>
            <a:xfrm>
              <a:off x="4212856" y="4600131"/>
              <a:ext cx="811509" cy="18415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2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领取资料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Inhaltsplatzhalter 4"/>
            <p:cNvSpPr txBox="1"/>
            <p:nvPr>
              <p:custDataLst>
                <p:tags r:id="rId44"/>
              </p:custDataLst>
            </p:nvPr>
          </p:nvSpPr>
          <p:spPr>
            <a:xfrm>
              <a:off x="5493353" y="5552402"/>
              <a:ext cx="907566" cy="24618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结业考试：</a:t>
              </a:r>
              <a:endPara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扫码进入手机端点击个人中心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点击在线考试进行结业考试。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证书领取：</a:t>
              </a:r>
              <a:endPara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结业考试合格后可获得证书；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just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点击个人中心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在线考试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历史考试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查看证书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确认下载。</a:t>
              </a:r>
            </a:p>
          </p:txBody>
        </p:sp>
      </p:grpSp>
      <p:sp>
        <p:nvSpPr>
          <p:cNvPr id="69" name="矩形 68"/>
          <p:cNvSpPr/>
          <p:nvPr>
            <p:custDataLst>
              <p:tags r:id="rId3"/>
            </p:custDataLst>
          </p:nvPr>
        </p:nvSpPr>
        <p:spPr>
          <a:xfrm>
            <a:off x="0" y="1250315"/>
            <a:ext cx="6858000" cy="2296160"/>
          </a:xfrm>
          <a:prstGeom prst="rect">
            <a:avLst/>
          </a:prstGeom>
          <a:solidFill>
            <a:srgbClr val="081027">
              <a:alpha val="292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>
            <p:custDataLst>
              <p:tags r:id="rId4"/>
            </p:custDataLst>
          </p:nvPr>
        </p:nvSpPr>
        <p:spPr>
          <a:xfrm>
            <a:off x="1348002" y="1444479"/>
            <a:ext cx="5140564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需通过会议官网网址登录，团队注册仅可在电脑端操作，手机端无法完成团队信息录入，</a:t>
            </a:r>
            <a:r>
              <a:rPr 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会议</a:t>
            </a:r>
            <a:r>
              <a:rPr 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官网后，点击</a:t>
            </a:r>
            <a:r>
              <a: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团队注册</a:t>
            </a:r>
            <a:r>
              <a: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进入团队用户中心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，点击团队成员管理添加团队成员信息，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录入团队成员信息，选择</a:t>
            </a:r>
            <a:r>
              <a:rPr lang="en-US" altLang="zh-CN" sz="1100" b="1" dirty="0">
                <a:solidFill>
                  <a:srgbClr val="AB1C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altLang="zh-CN" sz="11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6</a:t>
            </a:r>
            <a:r>
              <a:rPr lang="zh-CN" altLang="en-US" sz="11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1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100" b="1" dirty="0">
                <a:solidFill>
                  <a:srgbClr val="AB1C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日徐州站</a:t>
            </a:r>
            <a:r>
              <a:rPr lang="en-US" altLang="zh-CN" sz="1100" b="1" dirty="0">
                <a:solidFill>
                  <a:srgbClr val="AB1C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进行团队报名。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0" name="Group 106"/>
          <p:cNvGrpSpPr/>
          <p:nvPr/>
        </p:nvGrpSpPr>
        <p:grpSpPr>
          <a:xfrm>
            <a:off x="-29122" y="1551876"/>
            <a:ext cx="1423669" cy="796025"/>
            <a:chOff x="1763688" y="1124744"/>
            <a:chExt cx="5652564" cy="3166095"/>
          </a:xfrm>
        </p:grpSpPr>
        <p:sp>
          <p:nvSpPr>
            <p:cNvPr id="41" name="Rectangle 107"/>
            <p:cNvSpPr/>
            <p:nvPr>
              <p:custDataLst>
                <p:tags r:id="rId18"/>
              </p:custDataLst>
            </p:nvPr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3" descr="F:\Trabajos\Envato\Graphic River\Duckson\Elements\laptop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矩形 44"/>
          <p:cNvSpPr/>
          <p:nvPr>
            <p:custDataLst>
              <p:tags r:id="rId5"/>
            </p:custDataLst>
          </p:nvPr>
        </p:nvSpPr>
        <p:spPr>
          <a:xfrm>
            <a:off x="0" y="8186781"/>
            <a:ext cx="6858000" cy="1168139"/>
          </a:xfrm>
          <a:prstGeom prst="rect">
            <a:avLst/>
          </a:prstGeom>
          <a:solidFill>
            <a:srgbClr val="081027">
              <a:alpha val="286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>
            <p:custDataLst>
              <p:tags r:id="rId6"/>
            </p:custDataLst>
          </p:nvPr>
        </p:nvSpPr>
        <p:spPr>
          <a:xfrm>
            <a:off x="541687" y="8173519"/>
            <a:ext cx="5941486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、团队成员个人信息务必正确填写，如信息有误参会者可能无法参加考试、领取证书；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zh-CN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人以上可使用团队</a:t>
            </a:r>
            <a:r>
              <a:rPr lang="zh-CN" altLang="en-US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</a:t>
            </a:r>
            <a:r>
              <a:rPr lang="zh-CN" altLang="zh-CN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，且不支持手机端</a:t>
            </a:r>
            <a:r>
              <a:rPr lang="zh-CN" altLang="en-US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报名；</a:t>
            </a:r>
            <a:r>
              <a:rPr lang="zh-CN" altLang="en-US" sz="1200" b="1" kern="1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团队注册请使用</a:t>
            </a:r>
            <a:r>
              <a:rPr lang="en-US" altLang="zh-CN" sz="1200" b="1" kern="1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端进行操作；</a:t>
            </a:r>
            <a:endParaRPr lang="en-US" altLang="zh-CN" sz="12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、团队工作人员无需参会报名。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7640" y="2688348"/>
            <a:ext cx="6488430" cy="584835"/>
            <a:chOff x="352" y="10803"/>
            <a:chExt cx="10218" cy="921"/>
          </a:xfrm>
        </p:grpSpPr>
        <p:sp>
          <p:nvSpPr>
            <p:cNvPr id="4" name="圆角矩形 3"/>
            <p:cNvSpPr/>
            <p:nvPr>
              <p:custDataLst>
                <p:tags r:id="rId9"/>
              </p:custDataLst>
            </p:nvPr>
          </p:nvSpPr>
          <p:spPr>
            <a:xfrm>
              <a:off x="352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/>
                <a:t>网站注册</a:t>
              </a:r>
            </a:p>
          </p:txBody>
        </p:sp>
        <p:sp>
          <p:nvSpPr>
            <p:cNvPr id="5" name="圆角矩形 4"/>
            <p:cNvSpPr/>
            <p:nvPr>
              <p:custDataLst>
                <p:tags r:id="rId10"/>
              </p:custDataLst>
            </p:nvPr>
          </p:nvSpPr>
          <p:spPr>
            <a:xfrm>
              <a:off x="2525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团队成员录入报名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4698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现场签到</a:t>
              </a:r>
              <a:endParaRPr lang="zh-CN" altLang="en-US" sz="1200" b="1"/>
            </a:p>
          </p:txBody>
        </p:sp>
        <p:sp>
          <p:nvSpPr>
            <p:cNvPr id="9" name="圆角矩形 8"/>
            <p:cNvSpPr/>
            <p:nvPr>
              <p:custDataLst>
                <p:tags r:id="rId12"/>
              </p:custDataLst>
            </p:nvPr>
          </p:nvSpPr>
          <p:spPr>
            <a:xfrm>
              <a:off x="6759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领取资料</a:t>
              </a:r>
              <a:endParaRPr lang="zh-CN" altLang="en-US" sz="1200" b="1"/>
            </a:p>
          </p:txBody>
        </p:sp>
        <p:sp>
          <p:nvSpPr>
            <p:cNvPr id="10" name="圆角矩形 9"/>
            <p:cNvSpPr/>
            <p:nvPr>
              <p:custDataLst>
                <p:tags r:id="rId13"/>
              </p:custDataLst>
            </p:nvPr>
          </p:nvSpPr>
          <p:spPr>
            <a:xfrm>
              <a:off x="9037" y="10803"/>
              <a:ext cx="1533" cy="921"/>
            </a:xfrm>
            <a:prstGeom prst="roundRect">
              <a:avLst/>
            </a:prstGeom>
            <a:solidFill>
              <a:srgbClr val="ED8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参会</a:t>
              </a:r>
              <a:endParaRPr lang="zh-CN" sz="1200" b="1"/>
            </a:p>
          </p:txBody>
        </p:sp>
        <p:sp>
          <p:nvSpPr>
            <p:cNvPr id="11" name="燕尾形 10"/>
            <p:cNvSpPr/>
            <p:nvPr>
              <p:custDataLst>
                <p:tags r:id="rId14"/>
              </p:custDataLst>
            </p:nvPr>
          </p:nvSpPr>
          <p:spPr>
            <a:xfrm>
              <a:off x="2186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燕尾形 11"/>
            <p:cNvSpPr/>
            <p:nvPr>
              <p:custDataLst>
                <p:tags r:id="rId15"/>
              </p:custDataLst>
            </p:nvPr>
          </p:nvSpPr>
          <p:spPr>
            <a:xfrm>
              <a:off x="4306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燕尾形 12"/>
            <p:cNvSpPr/>
            <p:nvPr>
              <p:custDataLst>
                <p:tags r:id="rId16"/>
              </p:custDataLst>
            </p:nvPr>
          </p:nvSpPr>
          <p:spPr>
            <a:xfrm>
              <a:off x="6413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燕尾形 13"/>
            <p:cNvSpPr/>
            <p:nvPr>
              <p:custDataLst>
                <p:tags r:id="rId17"/>
              </p:custDataLst>
            </p:nvPr>
          </p:nvSpPr>
          <p:spPr>
            <a:xfrm>
              <a:off x="8666" y="11083"/>
              <a:ext cx="173" cy="36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>
            <p:custDataLst>
              <p:tags r:id="rId7"/>
            </p:custDataLst>
          </p:nvPr>
        </p:nvSpPr>
        <p:spPr>
          <a:xfrm>
            <a:off x="394332" y="113486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团队注册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237490" y="1620520"/>
            <a:ext cx="912495" cy="532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6849745" cy="9017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-17145" y="7437464"/>
            <a:ext cx="6866890" cy="197839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80311" y="4646069"/>
            <a:ext cx="6706417" cy="27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130" algn="ctr">
              <a:lnSpc>
                <a:spcPts val="2300"/>
              </a:lnSpc>
            </a:pPr>
            <a:r>
              <a:rPr lang="zh-CN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入住须知：</a:t>
            </a:r>
            <a:r>
              <a: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 </a:t>
            </a:r>
            <a:endParaRPr lang="zh-CN" altLang="zh-CN" sz="1100" b="1" kern="1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300"/>
              </a:lnSpc>
              <a:buFont typeface="Wingdings" panose="05000000000000000000" pitchFamily="2" charset="2"/>
              <a:buChar char=""/>
            </a:pP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酒店房间数量有限，先订先得，请您谅解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；</a:t>
            </a:r>
            <a:endParaRPr lang="zh-CN" altLang="zh-CN" sz="1050" b="1" kern="1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300"/>
              </a:lnSpc>
              <a:buFont typeface="Wingdings" panose="05000000000000000000" pitchFamily="2" charset="2"/>
              <a:buChar char=""/>
            </a:pP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入住期间因个人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原因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消费或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损坏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酒店内物品等所产生的一切费用均由个人承担，请您谅解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；</a:t>
            </a:r>
            <a:endParaRPr lang="zh-CN" altLang="zh-CN" sz="1050" b="1" kern="1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300"/>
              </a:lnSpc>
              <a:buFont typeface="Wingdings" panose="05000000000000000000" pitchFamily="2" charset="2"/>
              <a:buChar char=""/>
            </a:pP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会议期间请妥善保管自己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的财物及其他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贵重物品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,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必要时放在房间保险柜内或随身携带。</a:t>
            </a:r>
            <a:endParaRPr lang="zh-CN" altLang="zh-CN" sz="1050" b="1" kern="1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300"/>
              </a:lnSpc>
              <a:buFont typeface="Wingdings" panose="05000000000000000000" pitchFamily="2" charset="2"/>
              <a:buChar char=""/>
            </a:pP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代表进出房间请保管好自己的房卡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(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钥匙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)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。房卡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(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钥匙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)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不慎丢失，应及时到前台挂失并自行承担所产生的费用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；</a:t>
            </a:r>
            <a:endParaRPr lang="zh-CN" altLang="zh-CN" sz="1050" b="1" kern="1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300"/>
              </a:lnSpc>
              <a:buFont typeface="Wingdings" panose="05000000000000000000" pitchFamily="2" charset="2"/>
              <a:buChar char=""/>
            </a:pP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退房时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,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必须把房卡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(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钥匙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)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退回酒店前台。退房后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,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如果您暂不离开酒店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,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您的行李可以到酒店前台或行李部免费寄存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；</a:t>
            </a:r>
            <a:endParaRPr lang="zh-CN" altLang="zh-CN" sz="1050" b="1" kern="1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300"/>
              </a:lnSpc>
              <a:buFont typeface="Wingdings" panose="05000000000000000000" pitchFamily="2" charset="2"/>
              <a:buChar char=""/>
            </a:pP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酒店退房时间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12:00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，请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您</a:t>
            </a:r>
            <a:r>
              <a:rPr lang="zh-CN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合理规划行程，及时退房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Roman" pitchFamily="2" charset="0"/>
              </a:rPr>
              <a:t>。</a:t>
            </a:r>
            <a:endParaRPr lang="zh-CN" altLang="zh-CN" sz="11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8890" y="972315"/>
            <a:ext cx="6858000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为方便您预定会议期间酒店，本次会议参会人员可享受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徐州东区绿地铂骊酒店协议价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，房费由酒店直接收取并开具等额发票。</a:t>
            </a: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3579" y="7559588"/>
            <a:ext cx="6604983" cy="3366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50000"/>
              </a:lnSpc>
            </a:pPr>
            <a:r>
              <a:rPr lang="zh-CN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本次会议不设接送站，请您提前安排出行，乘坐正规出租车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79738" y="8018406"/>
            <a:ext cx="6558824" cy="3061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05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住宿酒店距离徐州东站（高铁站）约</a:t>
            </a:r>
            <a:r>
              <a:rPr lang="en-US" altLang="zh-CN" sz="105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650</a:t>
            </a:r>
            <a:r>
              <a:rPr lang="zh-CN" altLang="en-US" sz="105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米，西出站口</a:t>
            </a:r>
            <a:r>
              <a:rPr lang="zh-CN" altLang="en-US" sz="105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步行约</a:t>
            </a:r>
            <a:r>
              <a:rPr lang="en-US" altLang="zh-CN" sz="105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05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分钟。</a:t>
            </a:r>
            <a:endParaRPr lang="en-US" altLang="zh-CN" sz="105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1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70622505"/>
              </p:ext>
            </p:extLst>
          </p:nvPr>
        </p:nvGraphicFramePr>
        <p:xfrm>
          <a:off x="8890" y="1739185"/>
          <a:ext cx="6849260" cy="275212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8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酒店名称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ED8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ED8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距会场距离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ED8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ED8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ED8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ED8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59">
                <a:tc rowSpan="2">
                  <a:txBody>
                    <a:bodyPr/>
                    <a:lstStyle/>
                    <a:p>
                      <a:endParaRPr lang="zh-CN" alt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700"/>
                        </a:spcBef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徐州东区绿地铂骊酒店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大床房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2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会场酒店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间夜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徐州市经济技术开发区站南路</a:t>
                      </a: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号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050" dirty="0"/>
                        <a:t>魏峰</a:t>
                      </a:r>
                      <a:endParaRPr lang="zh-CN" altLang="en-US" sz="105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双床房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间夜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18652231159</a:t>
                      </a:r>
                      <a:endParaRPr lang="zh-CN" altLang="en-US" sz="105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24">
                <a:tc rowSpan="2">
                  <a:txBody>
                    <a:bodyPr/>
                    <a:lstStyle/>
                    <a:p>
                      <a:endParaRPr lang="en-US" altLang="zh-CN" sz="1200" b="1" dirty="0"/>
                    </a:p>
                    <a:p>
                      <a:r>
                        <a:rPr lang="zh-CN" altLang="en-US" sz="1200" b="1" dirty="0"/>
                        <a:t>希岸酒店</a:t>
                      </a:r>
                      <a:r>
                        <a:rPr lang="en-US" altLang="zh-CN" sz="1200" b="1" dirty="0"/>
                        <a:t>(</a:t>
                      </a:r>
                      <a:r>
                        <a:rPr lang="zh-CN" altLang="en-US" sz="1200" b="1" dirty="0"/>
                        <a:t>徐州高铁东站西广场店</a:t>
                      </a:r>
                      <a:r>
                        <a:rPr lang="en-US" altLang="zh-CN" sz="1200" b="1" dirty="0"/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zh-CN" alt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大床房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40000"/>
                        </a:lnSpc>
                      </a:pP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周边酒店（距离会场约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176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间夜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/>
                        <a:t>宝鸡金台区大庆路</a:t>
                      </a:r>
                      <a:r>
                        <a:rPr lang="en-US" altLang="zh-CN" sz="1050" dirty="0"/>
                        <a:t>1</a:t>
                      </a:r>
                      <a:r>
                        <a:rPr lang="zh-CN" altLang="en-US" sz="1050" dirty="0"/>
                        <a:t>号蟠龙国际</a:t>
                      </a:r>
                      <a:endParaRPr lang="zh-CN" alt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可在携程等</a:t>
                      </a: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APP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上预定</a:t>
                      </a:r>
                      <a:endParaRPr lang="en-US" altLang="zh-CN" sz="105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  <a:p>
                      <a:pPr marL="0" marR="0" lvl="0" indent="0" algn="ctr" defTabSz="1219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价格以酒店实时价为准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30000"/>
                        </a:lnSpc>
                      </a:pPr>
                      <a:r>
                        <a:rPr lang="zh-CN" alt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双床房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176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间夜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750">
                <a:tc rowSpan="2">
                  <a:txBody>
                    <a:bodyPr/>
                    <a:lstStyle/>
                    <a:p>
                      <a:pPr algn="ctr"/>
                      <a:endParaRPr lang="en-US" altLang="zh-CN" sz="1200" b="1" dirty="0"/>
                    </a:p>
                    <a:p>
                      <a:r>
                        <a:rPr lang="zh-CN" altLang="en-US" sz="1200" b="1" dirty="0"/>
                        <a:t>格林豪泰酒店</a:t>
                      </a:r>
                      <a:r>
                        <a:rPr lang="en-US" altLang="zh-CN" sz="1200" b="1" dirty="0"/>
                        <a:t>(</a:t>
                      </a:r>
                      <a:r>
                        <a:rPr lang="zh-CN" altLang="en-US" sz="1200" b="1" dirty="0"/>
                        <a:t>徐州高铁站西出站口店</a:t>
                      </a:r>
                      <a:r>
                        <a:rPr lang="en-US" altLang="zh-CN" sz="1200" b="1" dirty="0"/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大床房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5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周边酒店（距离会场约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162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间夜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endParaRPr lang="en-US" altLang="zh-CN" sz="1050" dirty="0"/>
                    </a:p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050" dirty="0"/>
                        <a:t>宝鸡金台区行政大道</a:t>
                      </a:r>
                      <a:r>
                        <a:rPr lang="en-US" altLang="zh-CN" sz="1050" dirty="0"/>
                        <a:t>5</a:t>
                      </a:r>
                      <a:r>
                        <a:rPr lang="zh-CN" altLang="en-US" sz="1050" dirty="0"/>
                        <a:t>号广汇大厦</a:t>
                      </a:r>
                      <a:r>
                        <a:rPr lang="en-US" altLang="zh-CN" sz="1050" dirty="0"/>
                        <a:t>B</a:t>
                      </a:r>
                      <a:r>
                        <a:rPr lang="zh-CN" altLang="en-US" sz="1050" dirty="0"/>
                        <a:t>座</a:t>
                      </a:r>
                      <a:endParaRPr lang="zh-CN" alt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05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在携程等</a:t>
                      </a:r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APP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上预定</a:t>
                      </a:r>
                      <a:endParaRPr lang="en-US" altLang="zh-CN" sz="105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  <a:p>
                      <a:pPr marL="0" marR="0" lvl="0" indent="0" algn="ctr" defTabSz="1219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价格以酒店实时价为准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4D9D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05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30000"/>
                        </a:lnSpc>
                      </a:pP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双床房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4D9D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162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间夜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4D9D0">
                        <a:alpha val="6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4D9D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394332" y="113486"/>
            <a:ext cx="287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酒店预定及交通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0" y="0"/>
            <a:ext cx="6849745" cy="9017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78485" y="3152140"/>
            <a:ext cx="4814570" cy="989330"/>
            <a:chOff x="863" y="4289"/>
            <a:chExt cx="7582" cy="1558"/>
          </a:xfrm>
        </p:grpSpPr>
        <p:sp>
          <p:nvSpPr>
            <p:cNvPr id="22" name="Synergistically utilize technically sound portals with frictionless chains. Dramatically customize…"/>
            <p:cNvSpPr txBox="1"/>
            <p:nvPr>
              <p:custDataLst>
                <p:tags r:id="rId16"/>
              </p:custDataLst>
            </p:nvPr>
          </p:nvSpPr>
          <p:spPr>
            <a:xfrm>
              <a:off x="2723" y="4289"/>
              <a:ext cx="5489" cy="136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注册报名</a:t>
              </a:r>
              <a:endParaRPr lang="cs-CZ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苏</a:t>
              </a:r>
              <a:r>
                <a:rPr lang="zh-CN" altLang="cs-CZ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老师 </a:t>
              </a:r>
              <a:r>
                <a:rPr lang="cs-CZ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186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10915297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3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冯老师 </a:t>
              </a:r>
              <a:r>
                <a:rPr lang="en-US" altLang="zh-CN" sz="13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13911357703</a:t>
              </a:r>
              <a:endParaRPr lang="cs-CZ" altLang="zh-CN" sz="1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23" name="直接连接符 13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2047" y="4768"/>
              <a:ext cx="6398" cy="14"/>
            </a:xfrm>
            <a:prstGeom prst="line">
              <a:avLst/>
            </a:prstGeom>
            <a:noFill/>
            <a:ln w="3175" cap="rnd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</p:cxnSp>
        <p:grpSp>
          <p:nvGrpSpPr>
            <p:cNvPr id="7" name="组合 6"/>
            <p:cNvGrpSpPr/>
            <p:nvPr/>
          </p:nvGrpSpPr>
          <p:grpSpPr>
            <a:xfrm>
              <a:off x="863" y="4407"/>
              <a:ext cx="1440" cy="1440"/>
              <a:chOff x="649816" y="3729874"/>
              <a:chExt cx="914400" cy="914400"/>
            </a:xfrm>
          </p:grpSpPr>
          <p:sp>
            <p:nvSpPr>
              <p:cNvPr id="27" name="ïşḷîḋê"/>
              <p:cNvSpPr/>
              <p:nvPr>
                <p:custDataLst>
                  <p:tags r:id="rId18"/>
                </p:custDataLst>
              </p:nvPr>
            </p:nvSpPr>
            <p:spPr>
              <a:xfrm rot="2714409">
                <a:off x="649816" y="3729874"/>
                <a:ext cx="914400" cy="914400"/>
              </a:xfrm>
              <a:prstGeom prst="teardrop">
                <a:avLst/>
              </a:prstGeom>
              <a:solidFill>
                <a:srgbClr val="ACD38D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dirty="0"/>
              </a:p>
            </p:txBody>
          </p:sp>
          <p:grpSp>
            <p:nvGrpSpPr>
              <p:cNvPr id="28" name="iś1iďê"/>
              <p:cNvGrpSpPr>
                <a:grpSpLocks noChangeAspect="1"/>
              </p:cNvGrpSpPr>
              <p:nvPr/>
            </p:nvGrpSpPr>
            <p:grpSpPr>
              <a:xfrm>
                <a:off x="935964" y="4032455"/>
                <a:ext cx="339996" cy="299327"/>
                <a:chOff x="6040049" y="4182118"/>
                <a:chExt cx="521619" cy="459224"/>
              </a:xfrm>
              <a:solidFill>
                <a:sysClr val="window" lastClr="FFFFFF"/>
              </a:solidFill>
            </p:grpSpPr>
            <p:sp>
              <p:nvSpPr>
                <p:cNvPr id="29" name="ïṧḷïḑe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087469" y="4202084"/>
                  <a:ext cx="194671" cy="419291"/>
                </a:xfrm>
                <a:custGeom>
                  <a:avLst/>
                  <a:gdLst>
                    <a:gd name="T0" fmla="*/ 52 w 59"/>
                    <a:gd name="T1" fmla="*/ 5 h 126"/>
                    <a:gd name="T2" fmla="*/ 9 w 59"/>
                    <a:gd name="T3" fmla="*/ 38 h 126"/>
                    <a:gd name="T4" fmla="*/ 0 w 59"/>
                    <a:gd name="T5" fmla="*/ 39 h 126"/>
                    <a:gd name="T6" fmla="*/ 0 w 59"/>
                    <a:gd name="T7" fmla="*/ 86 h 126"/>
                    <a:gd name="T8" fmla="*/ 9 w 59"/>
                    <a:gd name="T9" fmla="*/ 88 h 126"/>
                    <a:gd name="T10" fmla="*/ 51 w 59"/>
                    <a:gd name="T11" fmla="*/ 119 h 126"/>
                    <a:gd name="T12" fmla="*/ 59 w 59"/>
                    <a:gd name="T13" fmla="*/ 119 h 126"/>
                    <a:gd name="T14" fmla="*/ 59 w 59"/>
                    <a:gd name="T15" fmla="*/ 5 h 126"/>
                    <a:gd name="T16" fmla="*/ 52 w 59"/>
                    <a:gd name="T17" fmla="*/ 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6">
                      <a:moveTo>
                        <a:pt x="52" y="5"/>
                      </a:move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5" y="38"/>
                        <a:pt x="0" y="39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5" y="87"/>
                        <a:pt x="9" y="88"/>
                        <a:pt x="9" y="88"/>
                      </a:cubicBezTo>
                      <a:cubicBezTo>
                        <a:pt x="51" y="119"/>
                        <a:pt x="51" y="119"/>
                        <a:pt x="51" y="119"/>
                      </a:cubicBezTo>
                      <a:cubicBezTo>
                        <a:pt x="51" y="119"/>
                        <a:pt x="59" y="126"/>
                        <a:pt x="59" y="119"/>
                      </a:cubicBezTo>
                      <a:cubicBezTo>
                        <a:pt x="59" y="112"/>
                        <a:pt x="59" y="11"/>
                        <a:pt x="59" y="5"/>
                      </a:cubicBezTo>
                      <a:cubicBezTo>
                        <a:pt x="59" y="0"/>
                        <a:pt x="52" y="5"/>
                        <a:pt x="52" y="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30" name="išḻiḑê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6040049" y="4339353"/>
                  <a:ext cx="27454" cy="147252"/>
                </a:xfrm>
                <a:custGeom>
                  <a:avLst/>
                  <a:gdLst>
                    <a:gd name="T0" fmla="*/ 0 w 8"/>
                    <a:gd name="T1" fmla="*/ 8 h 44"/>
                    <a:gd name="T2" fmla="*/ 0 w 8"/>
                    <a:gd name="T3" fmla="*/ 38 h 44"/>
                    <a:gd name="T4" fmla="*/ 8 w 8"/>
                    <a:gd name="T5" fmla="*/ 44 h 44"/>
                    <a:gd name="T6" fmla="*/ 8 w 8"/>
                    <a:gd name="T7" fmla="*/ 0 h 44"/>
                    <a:gd name="T8" fmla="*/ 0 w 8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4">
                      <a:moveTo>
                        <a:pt x="0" y="8"/>
                      </a:moveTo>
                      <a:cubicBezTo>
                        <a:pt x="0" y="16"/>
                        <a:pt x="0" y="32"/>
                        <a:pt x="0" y="38"/>
                      </a:cubicBezTo>
                      <a:cubicBezTo>
                        <a:pt x="0" y="40"/>
                        <a:pt x="4" y="42"/>
                        <a:pt x="8" y="4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2"/>
                        <a:pt x="0" y="4"/>
                        <a:pt x="0" y="8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31" name="ïšḻídê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329559" y="4296924"/>
                  <a:ext cx="77370" cy="229612"/>
                </a:xfrm>
                <a:custGeom>
                  <a:avLst/>
                  <a:gdLst>
                    <a:gd name="T0" fmla="*/ 10 w 23"/>
                    <a:gd name="T1" fmla="*/ 2 h 69"/>
                    <a:gd name="T2" fmla="*/ 2 w 23"/>
                    <a:gd name="T3" fmla="*/ 2 h 69"/>
                    <a:gd name="T4" fmla="*/ 2 w 23"/>
                    <a:gd name="T5" fmla="*/ 10 h 69"/>
                    <a:gd name="T6" fmla="*/ 12 w 23"/>
                    <a:gd name="T7" fmla="*/ 35 h 69"/>
                    <a:gd name="T8" fmla="*/ 2 w 23"/>
                    <a:gd name="T9" fmla="*/ 60 h 69"/>
                    <a:gd name="T10" fmla="*/ 2 w 23"/>
                    <a:gd name="T11" fmla="*/ 67 h 69"/>
                    <a:gd name="T12" fmla="*/ 6 w 23"/>
                    <a:gd name="T13" fmla="*/ 69 h 69"/>
                    <a:gd name="T14" fmla="*/ 10 w 23"/>
                    <a:gd name="T15" fmla="*/ 67 h 69"/>
                    <a:gd name="T16" fmla="*/ 23 w 23"/>
                    <a:gd name="T17" fmla="*/ 35 h 69"/>
                    <a:gd name="T18" fmla="*/ 10 w 23"/>
                    <a:gd name="T1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69">
                      <a:moveTo>
                        <a:pt x="10" y="2"/>
                      </a:moveTo>
                      <a:cubicBezTo>
                        <a:pt x="7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9" y="17"/>
                        <a:pt x="12" y="26"/>
                        <a:pt x="12" y="35"/>
                      </a:cubicBezTo>
                      <a:cubicBezTo>
                        <a:pt x="12" y="44"/>
                        <a:pt x="9" y="53"/>
                        <a:pt x="2" y="60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3" y="68"/>
                        <a:pt x="4" y="69"/>
                        <a:pt x="6" y="69"/>
                      </a:cubicBezTo>
                      <a:cubicBezTo>
                        <a:pt x="7" y="69"/>
                        <a:pt x="9" y="68"/>
                        <a:pt x="10" y="67"/>
                      </a:cubicBezTo>
                      <a:cubicBezTo>
                        <a:pt x="19" y="58"/>
                        <a:pt x="23" y="47"/>
                        <a:pt x="23" y="35"/>
                      </a:cubicBezTo>
                      <a:cubicBezTo>
                        <a:pt x="23" y="23"/>
                        <a:pt x="19" y="11"/>
                        <a:pt x="10" y="2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32" name="îśḻiḑe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6376980" y="4239521"/>
                  <a:ext cx="102328" cy="341923"/>
                </a:xfrm>
                <a:custGeom>
                  <a:avLst/>
                  <a:gdLst>
                    <a:gd name="T0" fmla="*/ 10 w 31"/>
                    <a:gd name="T1" fmla="*/ 2 h 103"/>
                    <a:gd name="T2" fmla="*/ 3 w 31"/>
                    <a:gd name="T3" fmla="*/ 2 h 103"/>
                    <a:gd name="T4" fmla="*/ 3 w 31"/>
                    <a:gd name="T5" fmla="*/ 10 h 103"/>
                    <a:gd name="T6" fmla="*/ 20 w 31"/>
                    <a:gd name="T7" fmla="*/ 52 h 103"/>
                    <a:gd name="T8" fmla="*/ 3 w 31"/>
                    <a:gd name="T9" fmla="*/ 94 h 103"/>
                    <a:gd name="T10" fmla="*/ 3 w 31"/>
                    <a:gd name="T11" fmla="*/ 102 h 103"/>
                    <a:gd name="T12" fmla="*/ 6 w 31"/>
                    <a:gd name="T13" fmla="*/ 103 h 103"/>
                    <a:gd name="T14" fmla="*/ 10 w 31"/>
                    <a:gd name="T15" fmla="*/ 102 h 103"/>
                    <a:gd name="T16" fmla="*/ 31 w 31"/>
                    <a:gd name="T17" fmla="*/ 52 h 103"/>
                    <a:gd name="T18" fmla="*/ 10 w 31"/>
                    <a:gd name="T19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103">
                      <a:moveTo>
                        <a:pt x="10" y="2"/>
                      </a:move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0"/>
                      </a:cubicBezTo>
                      <a:cubicBezTo>
                        <a:pt x="14" y="21"/>
                        <a:pt x="20" y="37"/>
                        <a:pt x="20" y="52"/>
                      </a:cubicBezTo>
                      <a:cubicBezTo>
                        <a:pt x="20" y="67"/>
                        <a:pt x="14" y="82"/>
                        <a:pt x="3" y="94"/>
                      </a:cubicBezTo>
                      <a:cubicBezTo>
                        <a:pt x="0" y="96"/>
                        <a:pt x="0" y="100"/>
                        <a:pt x="3" y="102"/>
                      </a:cubicBezTo>
                      <a:cubicBezTo>
                        <a:pt x="4" y="103"/>
                        <a:pt x="5" y="103"/>
                        <a:pt x="6" y="103"/>
                      </a:cubicBezTo>
                      <a:cubicBezTo>
                        <a:pt x="8" y="103"/>
                        <a:pt x="9" y="103"/>
                        <a:pt x="10" y="102"/>
                      </a:cubicBezTo>
                      <a:cubicBezTo>
                        <a:pt x="24" y="88"/>
                        <a:pt x="31" y="70"/>
                        <a:pt x="31" y="52"/>
                      </a:cubicBezTo>
                      <a:cubicBezTo>
                        <a:pt x="31" y="34"/>
                        <a:pt x="24" y="16"/>
                        <a:pt x="10" y="2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33" name="iş1íḓê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436879" y="4182118"/>
                  <a:ext cx="124789" cy="459224"/>
                </a:xfrm>
                <a:custGeom>
                  <a:avLst/>
                  <a:gdLst>
                    <a:gd name="T0" fmla="*/ 10 w 38"/>
                    <a:gd name="T1" fmla="*/ 2 h 138"/>
                    <a:gd name="T2" fmla="*/ 2 w 38"/>
                    <a:gd name="T3" fmla="*/ 2 h 138"/>
                    <a:gd name="T4" fmla="*/ 2 w 38"/>
                    <a:gd name="T5" fmla="*/ 9 h 138"/>
                    <a:gd name="T6" fmla="*/ 27 w 38"/>
                    <a:gd name="T7" fmla="*/ 69 h 138"/>
                    <a:gd name="T8" fmla="*/ 2 w 38"/>
                    <a:gd name="T9" fmla="*/ 128 h 138"/>
                    <a:gd name="T10" fmla="*/ 2 w 38"/>
                    <a:gd name="T11" fmla="*/ 136 h 138"/>
                    <a:gd name="T12" fmla="*/ 6 w 38"/>
                    <a:gd name="T13" fmla="*/ 138 h 138"/>
                    <a:gd name="T14" fmla="*/ 10 w 38"/>
                    <a:gd name="T15" fmla="*/ 136 h 138"/>
                    <a:gd name="T16" fmla="*/ 38 w 38"/>
                    <a:gd name="T17" fmla="*/ 69 h 138"/>
                    <a:gd name="T18" fmla="*/ 10 w 38"/>
                    <a:gd name="T19" fmla="*/ 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138">
                      <a:moveTo>
                        <a:pt x="10" y="2"/>
                      </a:moveTo>
                      <a:cubicBezTo>
                        <a:pt x="8" y="0"/>
                        <a:pt x="5" y="0"/>
                        <a:pt x="2" y="2"/>
                      </a:cubicBezTo>
                      <a:cubicBezTo>
                        <a:pt x="0" y="4"/>
                        <a:pt x="0" y="7"/>
                        <a:pt x="2" y="9"/>
                      </a:cubicBezTo>
                      <a:cubicBezTo>
                        <a:pt x="19" y="26"/>
                        <a:pt x="27" y="47"/>
                        <a:pt x="27" y="69"/>
                      </a:cubicBezTo>
                      <a:cubicBezTo>
                        <a:pt x="27" y="90"/>
                        <a:pt x="19" y="112"/>
                        <a:pt x="2" y="128"/>
                      </a:cubicBezTo>
                      <a:cubicBezTo>
                        <a:pt x="0" y="130"/>
                        <a:pt x="0" y="134"/>
                        <a:pt x="2" y="136"/>
                      </a:cubicBezTo>
                      <a:cubicBezTo>
                        <a:pt x="4" y="137"/>
                        <a:pt x="5" y="138"/>
                        <a:pt x="6" y="138"/>
                      </a:cubicBezTo>
                      <a:cubicBezTo>
                        <a:pt x="8" y="138"/>
                        <a:pt x="9" y="137"/>
                        <a:pt x="10" y="136"/>
                      </a:cubicBezTo>
                      <a:cubicBezTo>
                        <a:pt x="29" y="117"/>
                        <a:pt x="38" y="93"/>
                        <a:pt x="38" y="69"/>
                      </a:cubicBezTo>
                      <a:cubicBezTo>
                        <a:pt x="38" y="45"/>
                        <a:pt x="29" y="20"/>
                        <a:pt x="10" y="2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>
                    <a:solidFill>
                      <a:sysClr val="window" lastClr="FFFFFF"/>
                    </a:solidFill>
                  </a:endParaRPr>
                </a:p>
              </p:txBody>
            </p:sp>
          </p:grpSp>
        </p:grpSp>
      </p:grpSp>
      <p:grpSp>
        <p:nvGrpSpPr>
          <p:cNvPr id="18" name="组合 17"/>
          <p:cNvGrpSpPr/>
          <p:nvPr/>
        </p:nvGrpSpPr>
        <p:grpSpPr>
          <a:xfrm>
            <a:off x="548005" y="1425575"/>
            <a:ext cx="4813935" cy="944245"/>
            <a:chOff x="863" y="2245"/>
            <a:chExt cx="7581" cy="1487"/>
          </a:xfrm>
        </p:grpSpPr>
        <p:cxnSp>
          <p:nvCxnSpPr>
            <p:cNvPr id="21" name="直接连接符 13"/>
            <p:cNvCxnSpPr/>
            <p:nvPr>
              <p:custDataLst>
                <p:tags r:id="rId12"/>
              </p:custDataLst>
            </p:nvPr>
          </p:nvCxnSpPr>
          <p:spPr>
            <a:xfrm flipH="1">
              <a:off x="1917" y="2723"/>
              <a:ext cx="6527" cy="0"/>
            </a:xfrm>
            <a:prstGeom prst="line">
              <a:avLst/>
            </a:prstGeom>
            <a:noFill/>
            <a:ln w="3175" cap="rnd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</p:cxnSp>
        <p:grpSp>
          <p:nvGrpSpPr>
            <p:cNvPr id="5" name="组合 4"/>
            <p:cNvGrpSpPr/>
            <p:nvPr/>
          </p:nvGrpSpPr>
          <p:grpSpPr>
            <a:xfrm>
              <a:off x="863" y="2292"/>
              <a:ext cx="1440" cy="1440"/>
              <a:chOff x="1125379" y="1730013"/>
              <a:chExt cx="914400" cy="914400"/>
            </a:xfrm>
          </p:grpSpPr>
          <p:sp>
            <p:nvSpPr>
              <p:cNvPr id="25" name="íṣḻîdè"/>
              <p:cNvSpPr/>
              <p:nvPr>
                <p:custDataLst>
                  <p:tags r:id="rId14"/>
                </p:custDataLst>
              </p:nvPr>
            </p:nvSpPr>
            <p:spPr>
              <a:xfrm rot="2714409">
                <a:off x="1125379" y="1730013"/>
                <a:ext cx="914400" cy="914400"/>
              </a:xfrm>
              <a:prstGeom prst="teardrop">
                <a:avLst/>
              </a:prstGeom>
              <a:solidFill>
                <a:srgbClr val="B5D29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dirty="0">
                  <a:solidFill>
                    <a:srgbClr val="7F7F7F"/>
                  </a:solidFill>
                  <a:highlight>
                    <a:srgbClr val="A35373"/>
                  </a:highlight>
                </a:endParaRPr>
              </a:p>
            </p:txBody>
          </p:sp>
          <p:sp>
            <p:nvSpPr>
              <p:cNvPr id="26" name="îṣ1iďe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441432" y="2011827"/>
                <a:ext cx="312053" cy="274118"/>
              </a:xfrm>
              <a:custGeom>
                <a:avLst/>
                <a:gdLst>
                  <a:gd name="T0" fmla="*/ 400 w 400"/>
                  <a:gd name="T1" fmla="*/ 352 h 352"/>
                  <a:gd name="T2" fmla="*/ 394 w 400"/>
                  <a:gd name="T3" fmla="*/ 268 h 352"/>
                  <a:gd name="T4" fmla="*/ 342 w 400"/>
                  <a:gd name="T5" fmla="*/ 236 h 352"/>
                  <a:gd name="T6" fmla="*/ 303 w 400"/>
                  <a:gd name="T7" fmla="*/ 191 h 352"/>
                  <a:gd name="T8" fmla="*/ 316 w 400"/>
                  <a:gd name="T9" fmla="*/ 157 h 352"/>
                  <a:gd name="T10" fmla="*/ 327 w 400"/>
                  <a:gd name="T11" fmla="*/ 134 h 352"/>
                  <a:gd name="T12" fmla="*/ 322 w 400"/>
                  <a:gd name="T13" fmla="*/ 122 h 352"/>
                  <a:gd name="T14" fmla="*/ 325 w 400"/>
                  <a:gd name="T15" fmla="*/ 98 h 352"/>
                  <a:gd name="T16" fmla="*/ 278 w 400"/>
                  <a:gd name="T17" fmla="*/ 51 h 352"/>
                  <a:gd name="T18" fmla="*/ 230 w 400"/>
                  <a:gd name="T19" fmla="*/ 98 h 352"/>
                  <a:gd name="T20" fmla="*/ 233 w 400"/>
                  <a:gd name="T21" fmla="*/ 122 h 352"/>
                  <a:gd name="T22" fmla="*/ 229 w 400"/>
                  <a:gd name="T23" fmla="*/ 134 h 352"/>
                  <a:gd name="T24" fmla="*/ 240 w 400"/>
                  <a:gd name="T25" fmla="*/ 157 h 352"/>
                  <a:gd name="T26" fmla="*/ 253 w 400"/>
                  <a:gd name="T27" fmla="*/ 191 h 352"/>
                  <a:gd name="T28" fmla="*/ 236 w 400"/>
                  <a:gd name="T29" fmla="*/ 224 h 352"/>
                  <a:gd name="T30" fmla="*/ 310 w 400"/>
                  <a:gd name="T31" fmla="*/ 292 h 352"/>
                  <a:gd name="T32" fmla="*/ 310 w 400"/>
                  <a:gd name="T33" fmla="*/ 352 h 352"/>
                  <a:gd name="T34" fmla="*/ 400 w 400"/>
                  <a:gd name="T35" fmla="*/ 352 h 352"/>
                  <a:gd name="T36" fmla="*/ 204 w 400"/>
                  <a:gd name="T37" fmla="*/ 247 h 352"/>
                  <a:gd name="T38" fmla="*/ 152 w 400"/>
                  <a:gd name="T39" fmla="*/ 187 h 352"/>
                  <a:gd name="T40" fmla="*/ 169 w 400"/>
                  <a:gd name="T41" fmla="*/ 142 h 352"/>
                  <a:gd name="T42" fmla="*/ 184 w 400"/>
                  <a:gd name="T43" fmla="*/ 111 h 352"/>
                  <a:gd name="T44" fmla="*/ 179 w 400"/>
                  <a:gd name="T45" fmla="*/ 95 h 352"/>
                  <a:gd name="T46" fmla="*/ 183 w 400"/>
                  <a:gd name="T47" fmla="*/ 63 h 352"/>
                  <a:gd name="T48" fmla="*/ 119 w 400"/>
                  <a:gd name="T49" fmla="*/ 0 h 352"/>
                  <a:gd name="T50" fmla="*/ 55 w 400"/>
                  <a:gd name="T51" fmla="*/ 63 h 352"/>
                  <a:gd name="T52" fmla="*/ 59 w 400"/>
                  <a:gd name="T53" fmla="*/ 95 h 352"/>
                  <a:gd name="T54" fmla="*/ 53 w 400"/>
                  <a:gd name="T55" fmla="*/ 111 h 352"/>
                  <a:gd name="T56" fmla="*/ 68 w 400"/>
                  <a:gd name="T57" fmla="*/ 142 h 352"/>
                  <a:gd name="T58" fmla="*/ 86 w 400"/>
                  <a:gd name="T59" fmla="*/ 187 h 352"/>
                  <a:gd name="T60" fmla="*/ 33 w 400"/>
                  <a:gd name="T61" fmla="*/ 247 h 352"/>
                  <a:gd name="T62" fmla="*/ 0 w 400"/>
                  <a:gd name="T63" fmla="*/ 279 h 352"/>
                  <a:gd name="T64" fmla="*/ 0 w 400"/>
                  <a:gd name="T65" fmla="*/ 352 h 352"/>
                  <a:gd name="T66" fmla="*/ 278 w 400"/>
                  <a:gd name="T67" fmla="*/ 352 h 352"/>
                  <a:gd name="T68" fmla="*/ 278 w 400"/>
                  <a:gd name="T69" fmla="*/ 297 h 352"/>
                  <a:gd name="T70" fmla="*/ 204 w 400"/>
                  <a:gd name="T71" fmla="*/ 24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352">
                    <a:moveTo>
                      <a:pt x="400" y="352"/>
                    </a:moveTo>
                    <a:cubicBezTo>
                      <a:pt x="400" y="352"/>
                      <a:pt x="399" y="276"/>
                      <a:pt x="394" y="268"/>
                    </a:cubicBezTo>
                    <a:cubicBezTo>
                      <a:pt x="387" y="257"/>
                      <a:pt x="371" y="249"/>
                      <a:pt x="342" y="236"/>
                    </a:cubicBezTo>
                    <a:cubicBezTo>
                      <a:pt x="312" y="224"/>
                      <a:pt x="303" y="213"/>
                      <a:pt x="303" y="191"/>
                    </a:cubicBezTo>
                    <a:cubicBezTo>
                      <a:pt x="303" y="177"/>
                      <a:pt x="312" y="182"/>
                      <a:pt x="316" y="157"/>
                    </a:cubicBezTo>
                    <a:cubicBezTo>
                      <a:pt x="317" y="147"/>
                      <a:pt x="325" y="157"/>
                      <a:pt x="327" y="134"/>
                    </a:cubicBezTo>
                    <a:cubicBezTo>
                      <a:pt x="327" y="124"/>
                      <a:pt x="322" y="122"/>
                      <a:pt x="322" y="122"/>
                    </a:cubicBezTo>
                    <a:cubicBezTo>
                      <a:pt x="322" y="122"/>
                      <a:pt x="325" y="108"/>
                      <a:pt x="325" y="98"/>
                    </a:cubicBezTo>
                    <a:cubicBezTo>
                      <a:pt x="327" y="85"/>
                      <a:pt x="319" y="51"/>
                      <a:pt x="278" y="51"/>
                    </a:cubicBezTo>
                    <a:cubicBezTo>
                      <a:pt x="236" y="51"/>
                      <a:pt x="229" y="85"/>
                      <a:pt x="230" y="98"/>
                    </a:cubicBezTo>
                    <a:cubicBezTo>
                      <a:pt x="231" y="108"/>
                      <a:pt x="233" y="122"/>
                      <a:pt x="233" y="122"/>
                    </a:cubicBezTo>
                    <a:cubicBezTo>
                      <a:pt x="233" y="122"/>
                      <a:pt x="229" y="124"/>
                      <a:pt x="229" y="134"/>
                    </a:cubicBezTo>
                    <a:cubicBezTo>
                      <a:pt x="230" y="157"/>
                      <a:pt x="238" y="147"/>
                      <a:pt x="240" y="157"/>
                    </a:cubicBezTo>
                    <a:cubicBezTo>
                      <a:pt x="244" y="182"/>
                      <a:pt x="253" y="177"/>
                      <a:pt x="253" y="191"/>
                    </a:cubicBezTo>
                    <a:cubicBezTo>
                      <a:pt x="253" y="206"/>
                      <a:pt x="248" y="216"/>
                      <a:pt x="236" y="224"/>
                    </a:cubicBezTo>
                    <a:cubicBezTo>
                      <a:pt x="301" y="257"/>
                      <a:pt x="310" y="263"/>
                      <a:pt x="310" y="292"/>
                    </a:cubicBezTo>
                    <a:cubicBezTo>
                      <a:pt x="310" y="352"/>
                      <a:pt x="310" y="352"/>
                      <a:pt x="310" y="352"/>
                    </a:cubicBezTo>
                    <a:lnTo>
                      <a:pt x="400" y="352"/>
                    </a:lnTo>
                    <a:close/>
                    <a:moveTo>
                      <a:pt x="204" y="247"/>
                    </a:moveTo>
                    <a:cubicBezTo>
                      <a:pt x="165" y="231"/>
                      <a:pt x="152" y="217"/>
                      <a:pt x="152" y="187"/>
                    </a:cubicBezTo>
                    <a:cubicBezTo>
                      <a:pt x="152" y="169"/>
                      <a:pt x="164" y="175"/>
                      <a:pt x="169" y="142"/>
                    </a:cubicBezTo>
                    <a:cubicBezTo>
                      <a:pt x="172" y="129"/>
                      <a:pt x="182" y="142"/>
                      <a:pt x="184" y="111"/>
                    </a:cubicBezTo>
                    <a:cubicBezTo>
                      <a:pt x="184" y="98"/>
                      <a:pt x="179" y="95"/>
                      <a:pt x="179" y="95"/>
                    </a:cubicBezTo>
                    <a:cubicBezTo>
                      <a:pt x="179" y="95"/>
                      <a:pt x="181" y="77"/>
                      <a:pt x="183" y="63"/>
                    </a:cubicBezTo>
                    <a:cubicBezTo>
                      <a:pt x="184" y="45"/>
                      <a:pt x="174" y="0"/>
                      <a:pt x="119" y="0"/>
                    </a:cubicBezTo>
                    <a:cubicBezTo>
                      <a:pt x="64" y="0"/>
                      <a:pt x="54" y="45"/>
                      <a:pt x="55" y="63"/>
                    </a:cubicBezTo>
                    <a:cubicBezTo>
                      <a:pt x="56" y="77"/>
                      <a:pt x="59" y="95"/>
                      <a:pt x="59" y="95"/>
                    </a:cubicBezTo>
                    <a:cubicBezTo>
                      <a:pt x="59" y="95"/>
                      <a:pt x="53" y="98"/>
                      <a:pt x="53" y="111"/>
                    </a:cubicBezTo>
                    <a:cubicBezTo>
                      <a:pt x="55" y="142"/>
                      <a:pt x="66" y="129"/>
                      <a:pt x="68" y="142"/>
                    </a:cubicBezTo>
                    <a:cubicBezTo>
                      <a:pt x="74" y="175"/>
                      <a:pt x="86" y="169"/>
                      <a:pt x="86" y="187"/>
                    </a:cubicBezTo>
                    <a:cubicBezTo>
                      <a:pt x="86" y="217"/>
                      <a:pt x="73" y="231"/>
                      <a:pt x="33" y="247"/>
                    </a:cubicBezTo>
                    <a:cubicBezTo>
                      <a:pt x="21" y="252"/>
                      <a:pt x="0" y="260"/>
                      <a:pt x="0" y="279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278" y="352"/>
                      <a:pt x="278" y="352"/>
                      <a:pt x="278" y="352"/>
                    </a:cubicBezTo>
                    <a:cubicBezTo>
                      <a:pt x="278" y="352"/>
                      <a:pt x="278" y="309"/>
                      <a:pt x="278" y="297"/>
                    </a:cubicBezTo>
                    <a:cubicBezTo>
                      <a:pt x="278" y="280"/>
                      <a:pt x="244" y="264"/>
                      <a:pt x="204" y="247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0000" lnSpcReduction="200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45" name="Synergistically utilize technically sound portals with frictionless chains. Dramatically customize…"/>
            <p:cNvSpPr txBox="1"/>
            <p:nvPr>
              <p:custDataLst>
                <p:tags r:id="rId13"/>
              </p:custDataLst>
            </p:nvPr>
          </p:nvSpPr>
          <p:spPr>
            <a:xfrm>
              <a:off x="2719" y="2245"/>
              <a:ext cx="5489" cy="88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招商合作</a:t>
              </a:r>
              <a:endPara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邢</a:t>
              </a:r>
              <a:r>
                <a:rPr lang="zh-CN" altLang="cs-CZ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老师 </a:t>
              </a:r>
              <a:r>
                <a:rPr lang="cs-CZ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186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00741017</a:t>
              </a:r>
              <a:endParaRPr lang="cs-CZ" altLang="zh-CN" sz="1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1056" y="4945380"/>
            <a:ext cx="4808301" cy="951780"/>
            <a:chOff x="863" y="6459"/>
            <a:chExt cx="7572" cy="1499"/>
          </a:xfrm>
        </p:grpSpPr>
        <p:cxnSp>
          <p:nvCxnSpPr>
            <p:cNvPr id="46" name="直接连接符 13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2155" y="6926"/>
              <a:ext cx="6280" cy="69"/>
            </a:xfrm>
            <a:prstGeom prst="line">
              <a:avLst/>
            </a:prstGeom>
            <a:noFill/>
            <a:ln w="3175" cap="rnd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</p:cxnSp>
        <p:sp>
          <p:nvSpPr>
            <p:cNvPr id="24" name="Synergistically utilize technically sound portals with frictionless chains. Dramatically customize…"/>
            <p:cNvSpPr txBox="1"/>
            <p:nvPr>
              <p:custDataLst>
                <p:tags r:id="rId9"/>
              </p:custDataLst>
            </p:nvPr>
          </p:nvSpPr>
          <p:spPr>
            <a:xfrm>
              <a:off x="2719" y="6459"/>
              <a:ext cx="5489" cy="136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征文投稿</a:t>
              </a:r>
              <a:endParaRPr lang="cs-CZ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高</a:t>
              </a:r>
              <a:r>
                <a:rPr lang="zh-CN" altLang="cs-CZ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老师 </a:t>
              </a:r>
              <a:r>
                <a:rPr lang="cs-CZ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18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501936317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dwzs2018@163.com</a:t>
              </a:r>
              <a:endParaRPr lang="cs-CZ" altLang="zh-CN" sz="1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63" y="6518"/>
              <a:ext cx="1440" cy="1440"/>
              <a:chOff x="548036" y="4138845"/>
              <a:chExt cx="914400" cy="914400"/>
            </a:xfrm>
          </p:grpSpPr>
          <p:sp>
            <p:nvSpPr>
              <p:cNvPr id="9" name="ïşḷîḋê"/>
              <p:cNvSpPr/>
              <p:nvPr>
                <p:custDataLst>
                  <p:tags r:id="rId10"/>
                </p:custDataLst>
              </p:nvPr>
            </p:nvSpPr>
            <p:spPr>
              <a:xfrm rot="2714409">
                <a:off x="548036" y="4138845"/>
                <a:ext cx="914400" cy="914400"/>
              </a:xfrm>
              <a:prstGeom prst="teardrop">
                <a:avLst/>
              </a:prstGeom>
              <a:solidFill>
                <a:srgbClr val="AED38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8" name="Freeform 13"/>
              <p:cNvSpPr>
                <a:spLocks noChangeAspect="1"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08044" y="4389632"/>
                <a:ext cx="424142" cy="413042"/>
              </a:xfrm>
              <a:custGeom>
                <a:avLst/>
                <a:gdLst>
                  <a:gd name="T0" fmla="*/ 161 w 226"/>
                  <a:gd name="T1" fmla="*/ 0 h 220"/>
                  <a:gd name="T2" fmla="*/ 96 w 226"/>
                  <a:gd name="T3" fmla="*/ 47 h 220"/>
                  <a:gd name="T4" fmla="*/ 95 w 226"/>
                  <a:gd name="T5" fmla="*/ 47 h 220"/>
                  <a:gd name="T6" fmla="*/ 24 w 226"/>
                  <a:gd name="T7" fmla="*/ 119 h 220"/>
                  <a:gd name="T8" fmla="*/ 1 w 226"/>
                  <a:gd name="T9" fmla="*/ 189 h 220"/>
                  <a:gd name="T10" fmla="*/ 24 w 226"/>
                  <a:gd name="T11" fmla="*/ 220 h 220"/>
                  <a:gd name="T12" fmla="*/ 90 w 226"/>
                  <a:gd name="T13" fmla="*/ 203 h 220"/>
                  <a:gd name="T14" fmla="*/ 207 w 226"/>
                  <a:gd name="T15" fmla="*/ 91 h 220"/>
                  <a:gd name="T16" fmla="*/ 110 w 226"/>
                  <a:gd name="T17" fmla="*/ 164 h 220"/>
                  <a:gd name="T18" fmla="*/ 170 w 226"/>
                  <a:gd name="T19" fmla="*/ 81 h 220"/>
                  <a:gd name="T20" fmla="*/ 163 w 226"/>
                  <a:gd name="T21" fmla="*/ 115 h 220"/>
                  <a:gd name="T22" fmla="*/ 110 w 226"/>
                  <a:gd name="T23" fmla="*/ 169 h 220"/>
                  <a:gd name="T24" fmla="*/ 102 w 226"/>
                  <a:gd name="T25" fmla="*/ 139 h 220"/>
                  <a:gd name="T26" fmla="*/ 79 w 226"/>
                  <a:gd name="T27" fmla="*/ 117 h 220"/>
                  <a:gd name="T28" fmla="*/ 159 w 226"/>
                  <a:gd name="T29" fmla="*/ 61 h 220"/>
                  <a:gd name="T30" fmla="*/ 102 w 226"/>
                  <a:gd name="T31" fmla="*/ 139 h 220"/>
                  <a:gd name="T32" fmla="*/ 52 w 226"/>
                  <a:gd name="T33" fmla="*/ 110 h 220"/>
                  <a:gd name="T34" fmla="*/ 137 w 226"/>
                  <a:gd name="T35" fmla="*/ 49 h 220"/>
                  <a:gd name="T36" fmla="*/ 29 w 226"/>
                  <a:gd name="T37" fmla="*/ 205 h 220"/>
                  <a:gd name="T38" fmla="*/ 14 w 226"/>
                  <a:gd name="T39" fmla="*/ 196 h 220"/>
                  <a:gd name="T40" fmla="*/ 22 w 226"/>
                  <a:gd name="T41" fmla="*/ 166 h 220"/>
                  <a:gd name="T42" fmla="*/ 54 w 226"/>
                  <a:gd name="T43" fmla="*/ 199 h 220"/>
                  <a:gd name="T44" fmla="*/ 61 w 226"/>
                  <a:gd name="T45" fmla="*/ 197 h 220"/>
                  <a:gd name="T46" fmla="*/ 24 w 226"/>
                  <a:gd name="T47" fmla="*/ 159 h 220"/>
                  <a:gd name="T48" fmla="*/ 33 w 226"/>
                  <a:gd name="T49" fmla="*/ 129 h 220"/>
                  <a:gd name="T50" fmla="*/ 89 w 226"/>
                  <a:gd name="T51" fmla="*/ 189 h 220"/>
                  <a:gd name="T52" fmla="*/ 61 w 226"/>
                  <a:gd name="T53" fmla="*/ 197 h 220"/>
                  <a:gd name="T54" fmla="*/ 186 w 226"/>
                  <a:gd name="T55" fmla="*/ 93 h 220"/>
                  <a:gd name="T56" fmla="*/ 168 w 226"/>
                  <a:gd name="T57" fmla="*/ 52 h 220"/>
                  <a:gd name="T58" fmla="*/ 139 w 226"/>
                  <a:gd name="T59" fmla="*/ 23 h 220"/>
                  <a:gd name="T60" fmla="*/ 192 w 226"/>
                  <a:gd name="T61" fmla="*/ 27 h 220"/>
                  <a:gd name="T62" fmla="*/ 197 w 226"/>
                  <a:gd name="T63" fmla="*/ 8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6" h="220">
                    <a:moveTo>
                      <a:pt x="202" y="18"/>
                    </a:moveTo>
                    <a:cubicBezTo>
                      <a:pt x="191" y="6"/>
                      <a:pt x="176" y="0"/>
                      <a:pt x="161" y="0"/>
                    </a:cubicBezTo>
                    <a:cubicBezTo>
                      <a:pt x="149" y="0"/>
                      <a:pt x="137" y="5"/>
                      <a:pt x="129" y="13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1" y="122"/>
                      <a:pt x="19" y="126"/>
                      <a:pt x="17" y="130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0" y="194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27" y="220"/>
                      <a:pt x="32" y="219"/>
                      <a:pt x="32" y="219"/>
                    </a:cubicBezTo>
                    <a:cubicBezTo>
                      <a:pt x="90" y="203"/>
                      <a:pt x="90" y="203"/>
                      <a:pt x="90" y="203"/>
                    </a:cubicBezTo>
                    <a:cubicBezTo>
                      <a:pt x="95" y="202"/>
                      <a:pt x="99" y="200"/>
                      <a:pt x="102" y="196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26" y="72"/>
                      <a:pt x="224" y="40"/>
                      <a:pt x="202" y="18"/>
                    </a:cubicBezTo>
                    <a:close/>
                    <a:moveTo>
                      <a:pt x="110" y="164"/>
                    </a:moveTo>
                    <a:cubicBezTo>
                      <a:pt x="110" y="157"/>
                      <a:pt x="108" y="151"/>
                      <a:pt x="105" y="146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4" y="93"/>
                      <a:pt x="172" y="106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0" y="167"/>
                      <a:pt x="110" y="165"/>
                      <a:pt x="110" y="164"/>
                    </a:cubicBezTo>
                    <a:close/>
                    <a:moveTo>
                      <a:pt x="102" y="139"/>
                    </a:moveTo>
                    <a:cubicBezTo>
                      <a:pt x="99" y="135"/>
                      <a:pt x="96" y="131"/>
                      <a:pt x="93" y="127"/>
                    </a:cubicBezTo>
                    <a:cubicBezTo>
                      <a:pt x="88" y="123"/>
                      <a:pt x="84" y="120"/>
                      <a:pt x="79" y="117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9" y="54"/>
                      <a:pt x="154" y="57"/>
                      <a:pt x="159" y="61"/>
                    </a:cubicBezTo>
                    <a:cubicBezTo>
                      <a:pt x="162" y="65"/>
                      <a:pt x="165" y="69"/>
                      <a:pt x="167" y="74"/>
                    </a:cubicBezTo>
                    <a:lnTo>
                      <a:pt x="102" y="139"/>
                    </a:lnTo>
                    <a:close/>
                    <a:moveTo>
                      <a:pt x="72" y="114"/>
                    </a:moveTo>
                    <a:cubicBezTo>
                      <a:pt x="66" y="111"/>
                      <a:pt x="59" y="110"/>
                      <a:pt x="52" y="110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13" y="48"/>
                      <a:pt x="125" y="46"/>
                      <a:pt x="137" y="49"/>
                    </a:cubicBezTo>
                    <a:lnTo>
                      <a:pt x="72" y="114"/>
                    </a:lnTo>
                    <a:close/>
                    <a:moveTo>
                      <a:pt x="29" y="205"/>
                    </a:moveTo>
                    <a:cubicBezTo>
                      <a:pt x="28" y="206"/>
                      <a:pt x="26" y="206"/>
                      <a:pt x="24" y="206"/>
                    </a:cubicBezTo>
                    <a:cubicBezTo>
                      <a:pt x="18" y="206"/>
                      <a:pt x="14" y="202"/>
                      <a:pt x="14" y="196"/>
                    </a:cubicBezTo>
                    <a:cubicBezTo>
                      <a:pt x="14" y="195"/>
                      <a:pt x="14" y="193"/>
                      <a:pt x="14" y="192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30" y="166"/>
                      <a:pt x="38" y="169"/>
                      <a:pt x="45" y="175"/>
                    </a:cubicBezTo>
                    <a:cubicBezTo>
                      <a:pt x="51" y="182"/>
                      <a:pt x="55" y="191"/>
                      <a:pt x="54" y="199"/>
                    </a:cubicBezTo>
                    <a:lnTo>
                      <a:pt x="29" y="205"/>
                    </a:lnTo>
                    <a:close/>
                    <a:moveTo>
                      <a:pt x="61" y="197"/>
                    </a:moveTo>
                    <a:cubicBezTo>
                      <a:pt x="61" y="188"/>
                      <a:pt x="57" y="178"/>
                      <a:pt x="50" y="170"/>
                    </a:cubicBezTo>
                    <a:cubicBezTo>
                      <a:pt x="42" y="163"/>
                      <a:pt x="33" y="159"/>
                      <a:pt x="24" y="159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1" y="132"/>
                      <a:pt x="32" y="131"/>
                      <a:pt x="33" y="129"/>
                    </a:cubicBezTo>
                    <a:cubicBezTo>
                      <a:pt x="47" y="119"/>
                      <a:pt x="68" y="122"/>
                      <a:pt x="83" y="137"/>
                    </a:cubicBezTo>
                    <a:cubicBezTo>
                      <a:pt x="98" y="153"/>
                      <a:pt x="101" y="175"/>
                      <a:pt x="89" y="189"/>
                    </a:cubicBezTo>
                    <a:cubicBezTo>
                      <a:pt x="88" y="190"/>
                      <a:pt x="87" y="190"/>
                      <a:pt x="86" y="190"/>
                    </a:cubicBezTo>
                    <a:lnTo>
                      <a:pt x="61" y="197"/>
                    </a:lnTo>
                    <a:close/>
                    <a:moveTo>
                      <a:pt x="197" y="81"/>
                    </a:move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1"/>
                      <a:pt x="186" y="90"/>
                      <a:pt x="186" y="88"/>
                    </a:cubicBezTo>
                    <a:cubicBezTo>
                      <a:pt x="185" y="75"/>
                      <a:pt x="178" y="62"/>
                      <a:pt x="168" y="52"/>
                    </a:cubicBezTo>
                    <a:cubicBezTo>
                      <a:pt x="157" y="41"/>
                      <a:pt x="142" y="34"/>
                      <a:pt x="127" y="3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5" y="17"/>
                      <a:pt x="153" y="14"/>
                      <a:pt x="161" y="14"/>
                    </a:cubicBezTo>
                    <a:cubicBezTo>
                      <a:pt x="172" y="14"/>
                      <a:pt x="184" y="19"/>
                      <a:pt x="192" y="27"/>
                    </a:cubicBezTo>
                    <a:cubicBezTo>
                      <a:pt x="201" y="36"/>
                      <a:pt x="205" y="46"/>
                      <a:pt x="206" y="56"/>
                    </a:cubicBezTo>
                    <a:cubicBezTo>
                      <a:pt x="207" y="66"/>
                      <a:pt x="204" y="75"/>
                      <a:pt x="197" y="8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606" tIns="45802" rIns="91606" bIns="4580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8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0" name="Synergistically utilize technically sound portals with frictionless chains. Dramatically customize…"/>
          <p:cNvSpPr txBox="1"/>
          <p:nvPr>
            <p:custDataLst>
              <p:tags r:id="rId3"/>
            </p:custDataLst>
          </p:nvPr>
        </p:nvSpPr>
        <p:spPr>
          <a:xfrm>
            <a:off x="1726770" y="6732993"/>
            <a:ext cx="3485785" cy="86485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展位搭建</a:t>
            </a:r>
            <a:endParaRPr lang="cs-CZ" altLang="zh-CN" sz="1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cs-CZ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杨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老师</a:t>
            </a:r>
            <a:r>
              <a:rPr lang="zh-CN" altLang="cs-CZ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13681218298</a:t>
            </a:r>
            <a:br>
              <a:rPr lang="cs-CZ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cs-CZ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cs-CZ" altLang="zh-CN" sz="13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5310" y="6812915"/>
            <a:ext cx="4813300" cy="914400"/>
            <a:chOff x="906" y="10729"/>
            <a:chExt cx="7580" cy="1440"/>
          </a:xfrm>
        </p:grpSpPr>
        <p:cxnSp>
          <p:nvCxnSpPr>
            <p:cNvPr id="49" name="直接连接符 13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2188" y="11073"/>
              <a:ext cx="6299" cy="53"/>
            </a:xfrm>
            <a:prstGeom prst="line">
              <a:avLst/>
            </a:prstGeom>
            <a:noFill/>
            <a:ln w="3175" cap="rnd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</p:cxnSp>
        <p:grpSp>
          <p:nvGrpSpPr>
            <p:cNvPr id="14" name="组合 13"/>
            <p:cNvGrpSpPr/>
            <p:nvPr/>
          </p:nvGrpSpPr>
          <p:grpSpPr>
            <a:xfrm>
              <a:off x="906" y="10729"/>
              <a:ext cx="1440" cy="1440"/>
              <a:chOff x="575291" y="6813079"/>
              <a:chExt cx="914400" cy="914400"/>
            </a:xfrm>
          </p:grpSpPr>
          <p:sp>
            <p:nvSpPr>
              <p:cNvPr id="51" name="ïşḷîḋê"/>
              <p:cNvSpPr/>
              <p:nvPr>
                <p:custDataLst>
                  <p:tags r:id="rId6"/>
                </p:custDataLst>
              </p:nvPr>
            </p:nvSpPr>
            <p:spPr>
              <a:xfrm rot="2714409">
                <a:off x="575291" y="6813079"/>
                <a:ext cx="914400" cy="914400"/>
              </a:xfrm>
              <a:prstGeom prst="teardrop">
                <a:avLst/>
              </a:prstGeom>
              <a:solidFill>
                <a:srgbClr val="AED39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2" name="Freeform 56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830620" y="7053531"/>
                <a:ext cx="433500" cy="433495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3" y="44"/>
                  </a:cxn>
                  <a:cxn ang="0">
                    <a:pos x="33" y="64"/>
                  </a:cxn>
                  <a:cxn ang="0">
                    <a:pos x="32" y="64"/>
                  </a:cxn>
                  <a:cxn ang="0">
                    <a:pos x="30" y="6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33" y="1"/>
                  </a:cxn>
                  <a:cxn ang="0">
                    <a:pos x="63" y="20"/>
                  </a:cxn>
                  <a:cxn ang="0">
                    <a:pos x="64" y="23"/>
                  </a:cxn>
                  <a:cxn ang="0">
                    <a:pos x="64" y="42"/>
                  </a:cxn>
                  <a:cxn ang="0">
                    <a:pos x="12" y="32"/>
                  </a:cxn>
                  <a:cxn ang="0">
                    <a:pos x="5" y="28"/>
                  </a:cxn>
                  <a:cxn ang="0">
                    <a:pos x="5" y="37"/>
                  </a:cxn>
                  <a:cxn ang="0">
                    <a:pos x="12" y="32"/>
                  </a:cxn>
                  <a:cxn ang="0">
                    <a:pos x="29" y="21"/>
                  </a:cxn>
                  <a:cxn ang="0">
                    <a:pos x="29" y="8"/>
                  </a:cxn>
                  <a:cxn ang="0">
                    <a:pos x="7" y="23"/>
                  </a:cxn>
                  <a:cxn ang="0">
                    <a:pos x="17" y="29"/>
                  </a:cxn>
                  <a:cxn ang="0">
                    <a:pos x="29" y="21"/>
                  </a:cxn>
                  <a:cxn ang="0">
                    <a:pos x="29" y="56"/>
                  </a:cxn>
                  <a:cxn ang="0">
                    <a:pos x="29" y="44"/>
                  </a:cxn>
                  <a:cxn ang="0">
                    <a:pos x="17" y="36"/>
                  </a:cxn>
                  <a:cxn ang="0">
                    <a:pos x="7" y="42"/>
                  </a:cxn>
                  <a:cxn ang="0">
                    <a:pos x="29" y="56"/>
                  </a:cxn>
                  <a:cxn ang="0">
                    <a:pos x="41" y="32"/>
                  </a:cxn>
                  <a:cxn ang="0">
                    <a:pos x="32" y="26"/>
                  </a:cxn>
                  <a:cxn ang="0">
                    <a:pos x="22" y="32"/>
                  </a:cxn>
                  <a:cxn ang="0">
                    <a:pos x="32" y="39"/>
                  </a:cxn>
                  <a:cxn ang="0">
                    <a:pos x="41" y="32"/>
                  </a:cxn>
                  <a:cxn ang="0">
                    <a:pos x="56" y="23"/>
                  </a:cxn>
                  <a:cxn ang="0">
                    <a:pos x="35" y="8"/>
                  </a:cxn>
                  <a:cxn ang="0">
                    <a:pos x="35" y="21"/>
                  </a:cxn>
                  <a:cxn ang="0">
                    <a:pos x="46" y="29"/>
                  </a:cxn>
                  <a:cxn ang="0">
                    <a:pos x="56" y="23"/>
                  </a:cxn>
                  <a:cxn ang="0">
                    <a:pos x="56" y="42"/>
                  </a:cxn>
                  <a:cxn ang="0">
                    <a:pos x="46" y="36"/>
                  </a:cxn>
                  <a:cxn ang="0">
                    <a:pos x="35" y="44"/>
                  </a:cxn>
                  <a:cxn ang="0">
                    <a:pos x="35" y="56"/>
                  </a:cxn>
                  <a:cxn ang="0">
                    <a:pos x="56" y="42"/>
                  </a:cxn>
                  <a:cxn ang="0">
                    <a:pos x="58" y="37"/>
                  </a:cxn>
                  <a:cxn ang="0">
                    <a:pos x="58" y="28"/>
                  </a:cxn>
                  <a:cxn ang="0">
                    <a:pos x="51" y="32"/>
                  </a:cxn>
                  <a:cxn ang="0">
                    <a:pos x="58" y="37"/>
                  </a:cxn>
                </a:cxnLst>
                <a:rect l="0" t="0" r="r" b="b"/>
                <a:pathLst>
                  <a:path w="64" h="64">
                    <a:moveTo>
                      <a:pt x="64" y="42"/>
                    </a:moveTo>
                    <a:cubicBezTo>
                      <a:pt x="64" y="43"/>
                      <a:pt x="63" y="44"/>
                      <a:pt x="63" y="4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2" y="64"/>
                      <a:pt x="32" y="64"/>
                    </a:cubicBezTo>
                    <a:cubicBezTo>
                      <a:pt x="31" y="64"/>
                      <a:pt x="31" y="64"/>
                      <a:pt x="30" y="6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1"/>
                      <a:pt x="64" y="22"/>
                      <a:pt x="64" y="23"/>
                    </a:cubicBezTo>
                    <a:lnTo>
                      <a:pt x="64" y="42"/>
                    </a:lnTo>
                    <a:close/>
                    <a:moveTo>
                      <a:pt x="12" y="32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37"/>
                      <a:pt x="5" y="37"/>
                      <a:pt x="5" y="37"/>
                    </a:cubicBezTo>
                    <a:lnTo>
                      <a:pt x="12" y="32"/>
                    </a:lnTo>
                    <a:close/>
                    <a:moveTo>
                      <a:pt x="29" y="21"/>
                    </a:moveTo>
                    <a:cubicBezTo>
                      <a:pt x="29" y="8"/>
                      <a:pt x="29" y="8"/>
                      <a:pt x="29" y="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29" y="21"/>
                    </a:lnTo>
                    <a:close/>
                    <a:moveTo>
                      <a:pt x="29" y="56"/>
                    </a:moveTo>
                    <a:cubicBezTo>
                      <a:pt x="29" y="44"/>
                      <a:pt x="29" y="44"/>
                      <a:pt x="29" y="4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7" y="42"/>
                      <a:pt x="7" y="42"/>
                      <a:pt x="7" y="42"/>
                    </a:cubicBezTo>
                    <a:lnTo>
                      <a:pt x="29" y="56"/>
                    </a:lnTo>
                    <a:close/>
                    <a:moveTo>
                      <a:pt x="41" y="32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32" y="39"/>
                      <a:pt x="32" y="39"/>
                      <a:pt x="32" y="39"/>
                    </a:cubicBezTo>
                    <a:lnTo>
                      <a:pt x="41" y="32"/>
                    </a:lnTo>
                    <a:close/>
                    <a:moveTo>
                      <a:pt x="56" y="23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6" y="29"/>
                      <a:pt x="46" y="29"/>
                      <a:pt x="46" y="29"/>
                    </a:cubicBezTo>
                    <a:lnTo>
                      <a:pt x="56" y="23"/>
                    </a:lnTo>
                    <a:close/>
                    <a:moveTo>
                      <a:pt x="56" y="42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56"/>
                      <a:pt x="35" y="56"/>
                      <a:pt x="35" y="56"/>
                    </a:cubicBezTo>
                    <a:lnTo>
                      <a:pt x="56" y="42"/>
                    </a:lnTo>
                    <a:close/>
                    <a:moveTo>
                      <a:pt x="58" y="37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51" y="32"/>
                      <a:pt x="51" y="32"/>
                      <a:pt x="51" y="32"/>
                    </a:cubicBezTo>
                    <a:lnTo>
                      <a:pt x="58" y="3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10" dirty="0"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394332" y="113486"/>
            <a:ext cx="287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联系我们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QwN2VhN2IyNGNlYWVmOGUzMTA0ZDUzM2UyODViOGMifQ=="/>
  <p:tag name="KSO_WPP_MARK_KEY" val="74e824d3-2441-42b5-98bd-f69244406ed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605873b-96ae-4c96-9f5a-6d59cf49a83f}"/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1199</Words>
  <Application>Microsoft Office PowerPoint</Application>
  <PresentationFormat>自定义</PresentationFormat>
  <Paragraphs>180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仿宋</vt:lpstr>
      <vt:lpstr>微软雅黑</vt:lpstr>
      <vt:lpstr>印品黑体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冯磊</dc:creator>
  <cp:lastModifiedBy>磊 冯</cp:lastModifiedBy>
  <cp:revision>272</cp:revision>
  <dcterms:created xsi:type="dcterms:W3CDTF">2019-06-19T02:08:00Z</dcterms:created>
  <dcterms:modified xsi:type="dcterms:W3CDTF">2024-05-13T08:52:59Z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5FE870AA0A9044D6AA234768953D96DA</vt:lpwstr>
  </property>
</Properties>
</file>