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8722975" cy="33281938"/>
  <p:notesSz cx="6858000" cy="9144000"/>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313"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338"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8838" indent="-2922588"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483">
          <p15:clr>
            <a:srgbClr val="A4A3A4"/>
          </p15:clr>
        </p15:guide>
        <p15:guide id="2" pos="5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howGuides="1">
      <p:cViewPr varScale="1">
        <p:scale>
          <a:sx n="27" d="100"/>
          <a:sy n="27" d="100"/>
        </p:scale>
        <p:origin x="4824" y="232"/>
      </p:cViewPr>
      <p:guideLst>
        <p:guide orient="horz" pos="1048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673" indent="0" algn="ctr">
              <a:buNone/>
              <a:defRPr>
                <a:solidFill>
                  <a:schemeClr val="tx1">
                    <a:tint val="75000"/>
                  </a:schemeClr>
                </a:solidFill>
              </a:defRPr>
            </a:lvl2pPr>
            <a:lvl3pPr marL="2971345" indent="0" algn="ctr">
              <a:buNone/>
              <a:defRPr>
                <a:solidFill>
                  <a:schemeClr val="tx1">
                    <a:tint val="75000"/>
                  </a:schemeClr>
                </a:solidFill>
              </a:defRPr>
            </a:lvl3pPr>
            <a:lvl4pPr marL="4457017" indent="0" algn="ctr">
              <a:buNone/>
              <a:defRPr>
                <a:solidFill>
                  <a:schemeClr val="tx1">
                    <a:tint val="75000"/>
                  </a:schemeClr>
                </a:solidFill>
              </a:defRPr>
            </a:lvl4pPr>
            <a:lvl5pPr marL="5942690" indent="0" algn="ctr">
              <a:buNone/>
              <a:defRPr>
                <a:solidFill>
                  <a:schemeClr val="tx1">
                    <a:tint val="75000"/>
                  </a:schemeClr>
                </a:solidFill>
              </a:defRPr>
            </a:lvl5pPr>
            <a:lvl6pPr marL="7428363" indent="0" algn="ctr">
              <a:buNone/>
              <a:defRPr>
                <a:solidFill>
                  <a:schemeClr val="tx1">
                    <a:tint val="75000"/>
                  </a:schemeClr>
                </a:solidFill>
              </a:defRPr>
            </a:lvl6pPr>
            <a:lvl7pPr marL="8914034" indent="0" algn="ctr">
              <a:buNone/>
              <a:defRPr>
                <a:solidFill>
                  <a:schemeClr val="tx1">
                    <a:tint val="75000"/>
                  </a:schemeClr>
                </a:solidFill>
              </a:defRPr>
            </a:lvl7pPr>
            <a:lvl8pPr marL="10399708" indent="0" algn="ctr">
              <a:buNone/>
              <a:defRPr>
                <a:solidFill>
                  <a:schemeClr val="tx1">
                    <a:tint val="75000"/>
                  </a:schemeClr>
                </a:solidFill>
              </a:defRPr>
            </a:lvl8pPr>
            <a:lvl9pPr marL="1188538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1084653E-1727-4ECD-A8E0-7173F2A59DBE}"/>
              </a:ext>
            </a:extLst>
          </p:cNvPr>
          <p:cNvSpPr>
            <a:spLocks noGrp="1"/>
          </p:cNvSpPr>
          <p:nvPr>
            <p:ph type="dt" sz="half" idx="10"/>
          </p:nvPr>
        </p:nvSpPr>
        <p:spPr/>
        <p:txBody>
          <a:bodyPr/>
          <a:lstStyle>
            <a:lvl1pPr>
              <a:defRPr/>
            </a:lvl1pPr>
          </a:lstStyle>
          <a:p>
            <a:pPr>
              <a:defRPr/>
            </a:pPr>
            <a:fld id="{FB0B5D69-4BC5-43DC-99CA-67C08CB40AEB}"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04833380-AEF0-458E-B0D6-19DE37562648}"/>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E5084D7-9ED6-47CF-B20A-96AC358A5EC8}"/>
              </a:ext>
            </a:extLst>
          </p:cNvPr>
          <p:cNvSpPr>
            <a:spLocks noGrp="1"/>
          </p:cNvSpPr>
          <p:nvPr>
            <p:ph type="sldNum" sz="quarter" idx="12"/>
          </p:nvPr>
        </p:nvSpPr>
        <p:spPr/>
        <p:txBody>
          <a:bodyPr/>
          <a:lstStyle>
            <a:lvl1pPr>
              <a:defRPr/>
            </a:lvl1pPr>
          </a:lstStyle>
          <a:p>
            <a:fld id="{7D309CD0-296F-4B61-8267-30B8840A4CD4}" type="slidenum">
              <a:rPr lang="zh-CN" altLang="en-US"/>
              <a:pPr/>
              <a:t>‹#›</a:t>
            </a:fld>
            <a:endParaRPr lang="zh-CN" altLang="en-US"/>
          </a:p>
        </p:txBody>
      </p:sp>
    </p:spTree>
    <p:extLst>
      <p:ext uri="{BB962C8B-B14F-4D97-AF65-F5344CB8AC3E}">
        <p14:creationId xmlns:p14="http://schemas.microsoft.com/office/powerpoint/2010/main" val="246777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13415E-CC19-4436-93AA-BB6B94F94181}"/>
              </a:ext>
            </a:extLst>
          </p:cNvPr>
          <p:cNvSpPr>
            <a:spLocks noGrp="1"/>
          </p:cNvSpPr>
          <p:nvPr>
            <p:ph type="dt" sz="half" idx="10"/>
          </p:nvPr>
        </p:nvSpPr>
        <p:spPr/>
        <p:txBody>
          <a:bodyPr/>
          <a:lstStyle>
            <a:lvl1pPr>
              <a:defRPr/>
            </a:lvl1pPr>
          </a:lstStyle>
          <a:p>
            <a:pPr>
              <a:defRPr/>
            </a:pPr>
            <a:fld id="{AE0C7F5A-E1BE-4339-8002-52CF99BA2DAB}"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F7658F86-55B0-4261-A29C-A5E2F940F9E1}"/>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0619B60-7BA4-47F1-9ACC-AE4DEF9DE173}"/>
              </a:ext>
            </a:extLst>
          </p:cNvPr>
          <p:cNvSpPr>
            <a:spLocks noGrp="1"/>
          </p:cNvSpPr>
          <p:nvPr>
            <p:ph type="sldNum" sz="quarter" idx="12"/>
          </p:nvPr>
        </p:nvSpPr>
        <p:spPr/>
        <p:txBody>
          <a:bodyPr/>
          <a:lstStyle>
            <a:lvl1pPr>
              <a:defRPr/>
            </a:lvl1pPr>
          </a:lstStyle>
          <a:p>
            <a:fld id="{153F400A-53F8-4BAE-8503-6E3C6A41F9DD}" type="slidenum">
              <a:rPr lang="zh-CN" altLang="en-US"/>
              <a:pPr/>
              <a:t>‹#›</a:t>
            </a:fld>
            <a:endParaRPr lang="zh-CN" altLang="en-US"/>
          </a:p>
        </p:txBody>
      </p:sp>
    </p:spTree>
    <p:extLst>
      <p:ext uri="{BB962C8B-B14F-4D97-AF65-F5344CB8AC3E}">
        <p14:creationId xmlns:p14="http://schemas.microsoft.com/office/powerpoint/2010/main" val="82972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34FF4C2-8FAF-4964-A2B9-8992BAFCC75E}"/>
              </a:ext>
            </a:extLst>
          </p:cNvPr>
          <p:cNvSpPr>
            <a:spLocks noGrp="1"/>
          </p:cNvSpPr>
          <p:nvPr>
            <p:ph type="dt" sz="half" idx="10"/>
          </p:nvPr>
        </p:nvSpPr>
        <p:spPr/>
        <p:txBody>
          <a:bodyPr/>
          <a:lstStyle>
            <a:lvl1pPr>
              <a:defRPr/>
            </a:lvl1pPr>
          </a:lstStyle>
          <a:p>
            <a:pPr>
              <a:defRPr/>
            </a:pPr>
            <a:fld id="{490EF711-F8A8-496C-9BDC-38B8AC423EAF}"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473D4783-EDAF-4F8B-971E-C02CDC59802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8AAC40-B373-499B-A7D2-D6A35176BB72}"/>
              </a:ext>
            </a:extLst>
          </p:cNvPr>
          <p:cNvSpPr>
            <a:spLocks noGrp="1"/>
          </p:cNvSpPr>
          <p:nvPr>
            <p:ph type="sldNum" sz="quarter" idx="12"/>
          </p:nvPr>
        </p:nvSpPr>
        <p:spPr/>
        <p:txBody>
          <a:bodyPr/>
          <a:lstStyle>
            <a:lvl1pPr>
              <a:defRPr/>
            </a:lvl1pPr>
          </a:lstStyle>
          <a:p>
            <a:fld id="{9800305B-4A3E-4667-A254-12B00D221804}" type="slidenum">
              <a:rPr lang="zh-CN" altLang="en-US"/>
              <a:pPr/>
              <a:t>‹#›</a:t>
            </a:fld>
            <a:endParaRPr lang="zh-CN" altLang="en-US"/>
          </a:p>
        </p:txBody>
      </p:sp>
    </p:spTree>
    <p:extLst>
      <p:ext uri="{BB962C8B-B14F-4D97-AF65-F5344CB8AC3E}">
        <p14:creationId xmlns:p14="http://schemas.microsoft.com/office/powerpoint/2010/main" val="3884736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B7F460-8585-487B-B6BE-E577A2C26A25}"/>
              </a:ext>
            </a:extLst>
          </p:cNvPr>
          <p:cNvSpPr>
            <a:spLocks noGrp="1"/>
          </p:cNvSpPr>
          <p:nvPr>
            <p:ph type="dt" sz="half" idx="10"/>
          </p:nvPr>
        </p:nvSpPr>
        <p:spPr/>
        <p:txBody>
          <a:bodyPr/>
          <a:lstStyle>
            <a:lvl1pPr>
              <a:defRPr/>
            </a:lvl1pPr>
          </a:lstStyle>
          <a:p>
            <a:pPr>
              <a:defRPr/>
            </a:pPr>
            <a:fld id="{479FF945-E858-445A-9486-4E28064385DD}"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DF82FD0D-DD4E-43C2-86D9-50347C67FB8E}"/>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09BE9BF-640A-4F1F-B882-45984281A7E4}"/>
              </a:ext>
            </a:extLst>
          </p:cNvPr>
          <p:cNvSpPr>
            <a:spLocks noGrp="1"/>
          </p:cNvSpPr>
          <p:nvPr>
            <p:ph type="sldNum" sz="quarter" idx="12"/>
          </p:nvPr>
        </p:nvSpPr>
        <p:spPr/>
        <p:txBody>
          <a:bodyPr/>
          <a:lstStyle>
            <a:lvl1pPr>
              <a:defRPr/>
            </a:lvl1pPr>
          </a:lstStyle>
          <a:p>
            <a:fld id="{81B530F8-A28C-4947-820A-9E5DB56B4E63}" type="slidenum">
              <a:rPr lang="zh-CN" altLang="en-US"/>
              <a:pPr/>
              <a:t>‹#›</a:t>
            </a:fld>
            <a:endParaRPr lang="zh-CN" altLang="en-US"/>
          </a:p>
        </p:txBody>
      </p:sp>
    </p:spTree>
    <p:extLst>
      <p:ext uri="{BB962C8B-B14F-4D97-AF65-F5344CB8AC3E}">
        <p14:creationId xmlns:p14="http://schemas.microsoft.com/office/powerpoint/2010/main" val="90161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673" indent="0">
              <a:buNone/>
              <a:defRPr sz="5800">
                <a:solidFill>
                  <a:schemeClr val="tx1">
                    <a:tint val="75000"/>
                  </a:schemeClr>
                </a:solidFill>
              </a:defRPr>
            </a:lvl2pPr>
            <a:lvl3pPr marL="2971345" indent="0">
              <a:buNone/>
              <a:defRPr sz="5300">
                <a:solidFill>
                  <a:schemeClr val="tx1">
                    <a:tint val="75000"/>
                  </a:schemeClr>
                </a:solidFill>
              </a:defRPr>
            </a:lvl3pPr>
            <a:lvl4pPr marL="4457017" indent="0">
              <a:buNone/>
              <a:defRPr sz="4600">
                <a:solidFill>
                  <a:schemeClr val="tx1">
                    <a:tint val="75000"/>
                  </a:schemeClr>
                </a:solidFill>
              </a:defRPr>
            </a:lvl4pPr>
            <a:lvl5pPr marL="5942690" indent="0">
              <a:buNone/>
              <a:defRPr sz="4600">
                <a:solidFill>
                  <a:schemeClr val="tx1">
                    <a:tint val="75000"/>
                  </a:schemeClr>
                </a:solidFill>
              </a:defRPr>
            </a:lvl5pPr>
            <a:lvl6pPr marL="7428363" indent="0">
              <a:buNone/>
              <a:defRPr sz="4600">
                <a:solidFill>
                  <a:schemeClr val="tx1">
                    <a:tint val="75000"/>
                  </a:schemeClr>
                </a:solidFill>
              </a:defRPr>
            </a:lvl6pPr>
            <a:lvl7pPr marL="8914034" indent="0">
              <a:buNone/>
              <a:defRPr sz="4600">
                <a:solidFill>
                  <a:schemeClr val="tx1">
                    <a:tint val="75000"/>
                  </a:schemeClr>
                </a:solidFill>
              </a:defRPr>
            </a:lvl7pPr>
            <a:lvl8pPr marL="10399708" indent="0">
              <a:buNone/>
              <a:defRPr sz="4600">
                <a:solidFill>
                  <a:schemeClr val="tx1">
                    <a:tint val="75000"/>
                  </a:schemeClr>
                </a:solidFill>
              </a:defRPr>
            </a:lvl8pPr>
            <a:lvl9pPr marL="11885380" indent="0">
              <a:buNone/>
              <a:defRPr sz="4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CD4C84C-5236-443C-B4A3-7795ED0CEBFE}"/>
              </a:ext>
            </a:extLst>
          </p:cNvPr>
          <p:cNvSpPr>
            <a:spLocks noGrp="1"/>
          </p:cNvSpPr>
          <p:nvPr>
            <p:ph type="dt" sz="half" idx="10"/>
          </p:nvPr>
        </p:nvSpPr>
        <p:spPr/>
        <p:txBody>
          <a:bodyPr/>
          <a:lstStyle>
            <a:lvl1pPr>
              <a:defRPr/>
            </a:lvl1pPr>
          </a:lstStyle>
          <a:p>
            <a:pPr>
              <a:defRPr/>
            </a:pPr>
            <a:fld id="{03C49B14-6663-474F-881D-E1C3573F239F}"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20560AD1-4EC2-4874-B72F-DDD5F9B6E6E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F06AC75-7F38-4E9A-96C3-C52FF42B0367}"/>
              </a:ext>
            </a:extLst>
          </p:cNvPr>
          <p:cNvSpPr>
            <a:spLocks noGrp="1"/>
          </p:cNvSpPr>
          <p:nvPr>
            <p:ph type="sldNum" sz="quarter" idx="12"/>
          </p:nvPr>
        </p:nvSpPr>
        <p:spPr/>
        <p:txBody>
          <a:bodyPr/>
          <a:lstStyle>
            <a:lvl1pPr>
              <a:defRPr/>
            </a:lvl1pPr>
          </a:lstStyle>
          <a:p>
            <a:fld id="{8BBE785D-7E4E-4632-ADA1-F3A83D2D488E}" type="slidenum">
              <a:rPr lang="zh-CN" altLang="en-US"/>
              <a:pPr/>
              <a:t>‹#›</a:t>
            </a:fld>
            <a:endParaRPr lang="zh-CN" altLang="en-US"/>
          </a:p>
        </p:txBody>
      </p:sp>
    </p:spTree>
    <p:extLst>
      <p:ext uri="{BB962C8B-B14F-4D97-AF65-F5344CB8AC3E}">
        <p14:creationId xmlns:p14="http://schemas.microsoft.com/office/powerpoint/2010/main" val="171854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222DC08B-DB50-49F6-9014-114987C8956F}"/>
              </a:ext>
            </a:extLst>
          </p:cNvPr>
          <p:cNvSpPr>
            <a:spLocks noGrp="1"/>
          </p:cNvSpPr>
          <p:nvPr>
            <p:ph type="dt" sz="half" idx="10"/>
          </p:nvPr>
        </p:nvSpPr>
        <p:spPr/>
        <p:txBody>
          <a:bodyPr/>
          <a:lstStyle>
            <a:lvl1pPr>
              <a:defRPr/>
            </a:lvl1pPr>
          </a:lstStyle>
          <a:p>
            <a:pPr>
              <a:defRPr/>
            </a:pPr>
            <a:fld id="{B2D2CA50-DDA1-4A3A-A88A-DAD9AF824553}" type="datetimeFigureOut">
              <a:rPr lang="zh-CN" altLang="en-US"/>
              <a:pPr>
                <a:defRPr/>
              </a:pPr>
              <a:t>2024/5/13</a:t>
            </a:fld>
            <a:endParaRPr lang="zh-CN" altLang="en-US"/>
          </a:p>
        </p:txBody>
      </p:sp>
      <p:sp>
        <p:nvSpPr>
          <p:cNvPr id="6" name="页脚占位符 4">
            <a:extLst>
              <a:ext uri="{FF2B5EF4-FFF2-40B4-BE49-F238E27FC236}">
                <a16:creationId xmlns:a16="http://schemas.microsoft.com/office/drawing/2014/main" id="{A9811426-71AF-419F-9701-B87373BF6E4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C8B28-3105-402E-A2F2-9245B5C79422}"/>
              </a:ext>
            </a:extLst>
          </p:cNvPr>
          <p:cNvSpPr>
            <a:spLocks noGrp="1"/>
          </p:cNvSpPr>
          <p:nvPr>
            <p:ph type="sldNum" sz="quarter" idx="12"/>
          </p:nvPr>
        </p:nvSpPr>
        <p:spPr/>
        <p:txBody>
          <a:bodyPr/>
          <a:lstStyle>
            <a:lvl1pPr>
              <a:defRPr/>
            </a:lvl1pPr>
          </a:lstStyle>
          <a:p>
            <a:fld id="{9DE51033-CDDC-4F53-A071-9CABFE31B0A2}" type="slidenum">
              <a:rPr lang="zh-CN" altLang="en-US"/>
              <a:pPr/>
              <a:t>‹#›</a:t>
            </a:fld>
            <a:endParaRPr lang="zh-CN" altLang="en-US"/>
          </a:p>
        </p:txBody>
      </p:sp>
    </p:spTree>
    <p:extLst>
      <p:ext uri="{BB962C8B-B14F-4D97-AF65-F5344CB8AC3E}">
        <p14:creationId xmlns:p14="http://schemas.microsoft.com/office/powerpoint/2010/main" val="257652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673" indent="0">
              <a:buNone/>
              <a:defRPr sz="6500" b="1"/>
            </a:lvl2pPr>
            <a:lvl3pPr marL="2971345" indent="0">
              <a:buNone/>
              <a:defRPr sz="5800" b="1"/>
            </a:lvl3pPr>
            <a:lvl4pPr marL="4457017" indent="0">
              <a:buNone/>
              <a:defRPr sz="5300" b="1"/>
            </a:lvl4pPr>
            <a:lvl5pPr marL="5942690" indent="0">
              <a:buNone/>
              <a:defRPr sz="5300" b="1"/>
            </a:lvl5pPr>
            <a:lvl6pPr marL="7428363" indent="0">
              <a:buNone/>
              <a:defRPr sz="5300" b="1"/>
            </a:lvl6pPr>
            <a:lvl7pPr marL="8914034" indent="0">
              <a:buNone/>
              <a:defRPr sz="5300" b="1"/>
            </a:lvl7pPr>
            <a:lvl8pPr marL="10399708" indent="0">
              <a:buNone/>
              <a:defRPr sz="5300" b="1"/>
            </a:lvl8pPr>
            <a:lvl9pPr marL="11885380" indent="0">
              <a:buNone/>
              <a:defRPr sz="5300" b="1"/>
            </a:lvl9pPr>
          </a:lstStyle>
          <a:p>
            <a:pPr lvl="0"/>
            <a:r>
              <a:rPr lang="zh-CN" altLang="en-US"/>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673" indent="0">
              <a:buNone/>
              <a:defRPr sz="6500" b="1"/>
            </a:lvl2pPr>
            <a:lvl3pPr marL="2971345" indent="0">
              <a:buNone/>
              <a:defRPr sz="5800" b="1"/>
            </a:lvl3pPr>
            <a:lvl4pPr marL="4457017" indent="0">
              <a:buNone/>
              <a:defRPr sz="5300" b="1"/>
            </a:lvl4pPr>
            <a:lvl5pPr marL="5942690" indent="0">
              <a:buNone/>
              <a:defRPr sz="5300" b="1"/>
            </a:lvl5pPr>
            <a:lvl6pPr marL="7428363" indent="0">
              <a:buNone/>
              <a:defRPr sz="5300" b="1"/>
            </a:lvl6pPr>
            <a:lvl7pPr marL="8914034" indent="0">
              <a:buNone/>
              <a:defRPr sz="5300" b="1"/>
            </a:lvl7pPr>
            <a:lvl8pPr marL="10399708" indent="0">
              <a:buNone/>
              <a:defRPr sz="5300" b="1"/>
            </a:lvl8pPr>
            <a:lvl9pPr marL="11885380" indent="0">
              <a:buNone/>
              <a:defRPr sz="5300" b="1"/>
            </a:lvl9pPr>
          </a:lstStyle>
          <a:p>
            <a:pPr lvl="0"/>
            <a:r>
              <a:rPr lang="zh-CN" altLang="en-US"/>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374DA2A-6E12-4B63-BC86-1CFB8B01F517}"/>
              </a:ext>
            </a:extLst>
          </p:cNvPr>
          <p:cNvSpPr>
            <a:spLocks noGrp="1"/>
          </p:cNvSpPr>
          <p:nvPr>
            <p:ph type="dt" sz="half" idx="10"/>
          </p:nvPr>
        </p:nvSpPr>
        <p:spPr/>
        <p:txBody>
          <a:bodyPr/>
          <a:lstStyle>
            <a:lvl1pPr>
              <a:defRPr/>
            </a:lvl1pPr>
          </a:lstStyle>
          <a:p>
            <a:pPr>
              <a:defRPr/>
            </a:pPr>
            <a:fld id="{2AFFC111-B24A-4899-9A32-46F4A19660BC}" type="datetimeFigureOut">
              <a:rPr lang="zh-CN" altLang="en-US"/>
              <a:pPr>
                <a:defRPr/>
              </a:pPr>
              <a:t>2024/5/13</a:t>
            </a:fld>
            <a:endParaRPr lang="zh-CN" altLang="en-US"/>
          </a:p>
        </p:txBody>
      </p:sp>
      <p:sp>
        <p:nvSpPr>
          <p:cNvPr id="8" name="页脚占位符 4">
            <a:extLst>
              <a:ext uri="{FF2B5EF4-FFF2-40B4-BE49-F238E27FC236}">
                <a16:creationId xmlns:a16="http://schemas.microsoft.com/office/drawing/2014/main" id="{B2FB72A6-4D34-42A4-8136-6EC36D2498F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8380646-05A8-42F1-AE8C-778DBEA1DDB8}"/>
              </a:ext>
            </a:extLst>
          </p:cNvPr>
          <p:cNvSpPr>
            <a:spLocks noGrp="1"/>
          </p:cNvSpPr>
          <p:nvPr>
            <p:ph type="sldNum" sz="quarter" idx="12"/>
          </p:nvPr>
        </p:nvSpPr>
        <p:spPr/>
        <p:txBody>
          <a:bodyPr/>
          <a:lstStyle>
            <a:lvl1pPr>
              <a:defRPr/>
            </a:lvl1pPr>
          </a:lstStyle>
          <a:p>
            <a:fld id="{4CDDBD92-E764-4360-A922-B7F6B7FFC388}" type="slidenum">
              <a:rPr lang="zh-CN" altLang="en-US"/>
              <a:pPr/>
              <a:t>‹#›</a:t>
            </a:fld>
            <a:endParaRPr lang="zh-CN" altLang="en-US"/>
          </a:p>
        </p:txBody>
      </p:sp>
    </p:spTree>
    <p:extLst>
      <p:ext uri="{BB962C8B-B14F-4D97-AF65-F5344CB8AC3E}">
        <p14:creationId xmlns:p14="http://schemas.microsoft.com/office/powerpoint/2010/main" val="254488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9004786-4A95-40C7-B97E-529F28D5E2DD}"/>
              </a:ext>
            </a:extLst>
          </p:cNvPr>
          <p:cNvSpPr>
            <a:spLocks noGrp="1"/>
          </p:cNvSpPr>
          <p:nvPr>
            <p:ph type="dt" sz="half" idx="10"/>
          </p:nvPr>
        </p:nvSpPr>
        <p:spPr/>
        <p:txBody>
          <a:bodyPr/>
          <a:lstStyle>
            <a:lvl1pPr>
              <a:defRPr/>
            </a:lvl1pPr>
          </a:lstStyle>
          <a:p>
            <a:pPr>
              <a:defRPr/>
            </a:pPr>
            <a:fld id="{8CF7CAB4-D6D9-4204-9371-22C7CA85B538}" type="datetimeFigureOut">
              <a:rPr lang="zh-CN" altLang="en-US"/>
              <a:pPr>
                <a:defRPr/>
              </a:pPr>
              <a:t>2024/5/13</a:t>
            </a:fld>
            <a:endParaRPr lang="zh-CN" altLang="en-US"/>
          </a:p>
        </p:txBody>
      </p:sp>
      <p:sp>
        <p:nvSpPr>
          <p:cNvPr id="4" name="页脚占位符 4">
            <a:extLst>
              <a:ext uri="{FF2B5EF4-FFF2-40B4-BE49-F238E27FC236}">
                <a16:creationId xmlns:a16="http://schemas.microsoft.com/office/drawing/2014/main" id="{7484AE01-6533-49E7-9878-1E52625CDC09}"/>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EBD2C5E-6EF5-49D3-8CB5-8EB35B0812A2}"/>
              </a:ext>
            </a:extLst>
          </p:cNvPr>
          <p:cNvSpPr>
            <a:spLocks noGrp="1"/>
          </p:cNvSpPr>
          <p:nvPr>
            <p:ph type="sldNum" sz="quarter" idx="12"/>
          </p:nvPr>
        </p:nvSpPr>
        <p:spPr/>
        <p:txBody>
          <a:bodyPr/>
          <a:lstStyle>
            <a:lvl1pPr>
              <a:defRPr/>
            </a:lvl1pPr>
          </a:lstStyle>
          <a:p>
            <a:fld id="{75B300A8-D570-46C2-A6E5-7011CF168A88}" type="slidenum">
              <a:rPr lang="zh-CN" altLang="en-US"/>
              <a:pPr/>
              <a:t>‹#›</a:t>
            </a:fld>
            <a:endParaRPr lang="zh-CN" altLang="en-US"/>
          </a:p>
        </p:txBody>
      </p:sp>
    </p:spTree>
    <p:extLst>
      <p:ext uri="{BB962C8B-B14F-4D97-AF65-F5344CB8AC3E}">
        <p14:creationId xmlns:p14="http://schemas.microsoft.com/office/powerpoint/2010/main" val="257168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EB91A385-DB29-4E9F-9A4D-A152291BFDC0}"/>
              </a:ext>
            </a:extLst>
          </p:cNvPr>
          <p:cNvSpPr>
            <a:spLocks noGrp="1"/>
          </p:cNvSpPr>
          <p:nvPr>
            <p:ph type="dt" sz="half" idx="10"/>
          </p:nvPr>
        </p:nvSpPr>
        <p:spPr/>
        <p:txBody>
          <a:bodyPr/>
          <a:lstStyle>
            <a:lvl1pPr>
              <a:defRPr/>
            </a:lvl1pPr>
          </a:lstStyle>
          <a:p>
            <a:pPr>
              <a:defRPr/>
            </a:pPr>
            <a:fld id="{9589CADB-6573-40A1-9E53-FD28CEEBEC14}" type="datetimeFigureOut">
              <a:rPr lang="zh-CN" altLang="en-US"/>
              <a:pPr>
                <a:defRPr/>
              </a:pPr>
              <a:t>2024/5/13</a:t>
            </a:fld>
            <a:endParaRPr lang="zh-CN" altLang="en-US"/>
          </a:p>
        </p:txBody>
      </p:sp>
      <p:sp>
        <p:nvSpPr>
          <p:cNvPr id="3" name="页脚占位符 4">
            <a:extLst>
              <a:ext uri="{FF2B5EF4-FFF2-40B4-BE49-F238E27FC236}">
                <a16:creationId xmlns:a16="http://schemas.microsoft.com/office/drawing/2014/main" id="{1F8B7E57-CEC4-44E9-85DF-C7CEA9C07CA5}"/>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19DB5BDA-7A03-4568-B5C0-1E067FD7E8A7}"/>
              </a:ext>
            </a:extLst>
          </p:cNvPr>
          <p:cNvSpPr>
            <a:spLocks noGrp="1"/>
          </p:cNvSpPr>
          <p:nvPr>
            <p:ph type="sldNum" sz="quarter" idx="12"/>
          </p:nvPr>
        </p:nvSpPr>
        <p:spPr/>
        <p:txBody>
          <a:bodyPr/>
          <a:lstStyle>
            <a:lvl1pPr>
              <a:defRPr/>
            </a:lvl1pPr>
          </a:lstStyle>
          <a:p>
            <a:fld id="{97F1D23E-FD01-4782-99BD-B4B90B7F6CD7}" type="slidenum">
              <a:rPr lang="zh-CN" altLang="en-US"/>
              <a:pPr/>
              <a:t>‹#›</a:t>
            </a:fld>
            <a:endParaRPr lang="zh-CN" altLang="en-US"/>
          </a:p>
        </p:txBody>
      </p:sp>
    </p:spTree>
    <p:extLst>
      <p:ext uri="{BB962C8B-B14F-4D97-AF65-F5344CB8AC3E}">
        <p14:creationId xmlns:p14="http://schemas.microsoft.com/office/powerpoint/2010/main" val="370746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673" indent="0">
              <a:buNone/>
              <a:defRPr sz="4000"/>
            </a:lvl2pPr>
            <a:lvl3pPr marL="2971345" indent="0">
              <a:buNone/>
              <a:defRPr sz="3300"/>
            </a:lvl3pPr>
            <a:lvl4pPr marL="4457017" indent="0">
              <a:buNone/>
              <a:defRPr sz="3000"/>
            </a:lvl4pPr>
            <a:lvl5pPr marL="5942690" indent="0">
              <a:buNone/>
              <a:defRPr sz="3000"/>
            </a:lvl5pPr>
            <a:lvl6pPr marL="7428363" indent="0">
              <a:buNone/>
              <a:defRPr sz="3000"/>
            </a:lvl6pPr>
            <a:lvl7pPr marL="8914034" indent="0">
              <a:buNone/>
              <a:defRPr sz="3000"/>
            </a:lvl7pPr>
            <a:lvl8pPr marL="10399708" indent="0">
              <a:buNone/>
              <a:defRPr sz="3000"/>
            </a:lvl8pPr>
            <a:lvl9pPr marL="11885380" indent="0">
              <a:buNone/>
              <a:defRPr sz="3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508985B2-127F-401F-B9F6-130B754FFA8D}"/>
              </a:ext>
            </a:extLst>
          </p:cNvPr>
          <p:cNvSpPr>
            <a:spLocks noGrp="1"/>
          </p:cNvSpPr>
          <p:nvPr>
            <p:ph type="dt" sz="half" idx="10"/>
          </p:nvPr>
        </p:nvSpPr>
        <p:spPr/>
        <p:txBody>
          <a:bodyPr/>
          <a:lstStyle>
            <a:lvl1pPr>
              <a:defRPr/>
            </a:lvl1pPr>
          </a:lstStyle>
          <a:p>
            <a:pPr>
              <a:defRPr/>
            </a:pPr>
            <a:fld id="{74310757-86F7-4A07-9E5E-B0AD0CE8762F}" type="datetimeFigureOut">
              <a:rPr lang="zh-CN" altLang="en-US"/>
              <a:pPr>
                <a:defRPr/>
              </a:pPr>
              <a:t>2024/5/13</a:t>
            </a:fld>
            <a:endParaRPr lang="zh-CN" altLang="en-US"/>
          </a:p>
        </p:txBody>
      </p:sp>
      <p:sp>
        <p:nvSpPr>
          <p:cNvPr id="6" name="页脚占位符 4">
            <a:extLst>
              <a:ext uri="{FF2B5EF4-FFF2-40B4-BE49-F238E27FC236}">
                <a16:creationId xmlns:a16="http://schemas.microsoft.com/office/drawing/2014/main" id="{505596E8-8832-4C93-9B90-612393A79094}"/>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50295CD-773B-4B5B-8D6B-D2D0E3758D80}"/>
              </a:ext>
            </a:extLst>
          </p:cNvPr>
          <p:cNvSpPr>
            <a:spLocks noGrp="1"/>
          </p:cNvSpPr>
          <p:nvPr>
            <p:ph type="sldNum" sz="quarter" idx="12"/>
          </p:nvPr>
        </p:nvSpPr>
        <p:spPr/>
        <p:txBody>
          <a:bodyPr/>
          <a:lstStyle>
            <a:lvl1pPr>
              <a:defRPr/>
            </a:lvl1pPr>
          </a:lstStyle>
          <a:p>
            <a:fld id="{75B5B307-9125-48CD-9A59-93D6066AB74C}" type="slidenum">
              <a:rPr lang="zh-CN" altLang="en-US"/>
              <a:pPr/>
              <a:t>‹#›</a:t>
            </a:fld>
            <a:endParaRPr lang="zh-CN" altLang="en-US"/>
          </a:p>
        </p:txBody>
      </p:sp>
    </p:spTree>
    <p:extLst>
      <p:ext uri="{BB962C8B-B14F-4D97-AF65-F5344CB8AC3E}">
        <p14:creationId xmlns:p14="http://schemas.microsoft.com/office/powerpoint/2010/main" val="912663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a:t>单击此处编辑母版标题样式</a:t>
            </a:r>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673" indent="0">
              <a:buNone/>
              <a:defRPr sz="9000"/>
            </a:lvl2pPr>
            <a:lvl3pPr marL="2971345" indent="0">
              <a:buNone/>
              <a:defRPr sz="7800"/>
            </a:lvl3pPr>
            <a:lvl4pPr marL="4457017" indent="0">
              <a:buNone/>
              <a:defRPr sz="6500"/>
            </a:lvl4pPr>
            <a:lvl5pPr marL="5942690" indent="0">
              <a:buNone/>
              <a:defRPr sz="6500"/>
            </a:lvl5pPr>
            <a:lvl6pPr marL="7428363" indent="0">
              <a:buNone/>
              <a:defRPr sz="6500"/>
            </a:lvl6pPr>
            <a:lvl7pPr marL="8914034" indent="0">
              <a:buNone/>
              <a:defRPr sz="6500"/>
            </a:lvl7pPr>
            <a:lvl8pPr marL="10399708" indent="0">
              <a:buNone/>
              <a:defRPr sz="6500"/>
            </a:lvl8pPr>
            <a:lvl9pPr marL="11885380" indent="0">
              <a:buNone/>
              <a:defRPr sz="6500"/>
            </a:lvl9pPr>
          </a:lstStyle>
          <a:p>
            <a:pPr lvl="0"/>
            <a:endParaRPr lang="zh-CN" altLang="en-US" noProof="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673" indent="0">
              <a:buNone/>
              <a:defRPr sz="4000"/>
            </a:lvl2pPr>
            <a:lvl3pPr marL="2971345" indent="0">
              <a:buNone/>
              <a:defRPr sz="3300"/>
            </a:lvl3pPr>
            <a:lvl4pPr marL="4457017" indent="0">
              <a:buNone/>
              <a:defRPr sz="3000"/>
            </a:lvl4pPr>
            <a:lvl5pPr marL="5942690" indent="0">
              <a:buNone/>
              <a:defRPr sz="3000"/>
            </a:lvl5pPr>
            <a:lvl6pPr marL="7428363" indent="0">
              <a:buNone/>
              <a:defRPr sz="3000"/>
            </a:lvl6pPr>
            <a:lvl7pPr marL="8914034" indent="0">
              <a:buNone/>
              <a:defRPr sz="3000"/>
            </a:lvl7pPr>
            <a:lvl8pPr marL="10399708" indent="0">
              <a:buNone/>
              <a:defRPr sz="3000"/>
            </a:lvl8pPr>
            <a:lvl9pPr marL="11885380" indent="0">
              <a:buNone/>
              <a:defRPr sz="3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3B9A943-696A-46A7-95C1-6C7F754B3071}"/>
              </a:ext>
            </a:extLst>
          </p:cNvPr>
          <p:cNvSpPr>
            <a:spLocks noGrp="1"/>
          </p:cNvSpPr>
          <p:nvPr>
            <p:ph type="dt" sz="half" idx="10"/>
          </p:nvPr>
        </p:nvSpPr>
        <p:spPr/>
        <p:txBody>
          <a:bodyPr/>
          <a:lstStyle>
            <a:lvl1pPr>
              <a:defRPr/>
            </a:lvl1pPr>
          </a:lstStyle>
          <a:p>
            <a:pPr>
              <a:defRPr/>
            </a:pPr>
            <a:fld id="{F8112E14-8D04-476F-9AF0-A07385926498}" type="datetimeFigureOut">
              <a:rPr lang="zh-CN" altLang="en-US"/>
              <a:pPr>
                <a:defRPr/>
              </a:pPr>
              <a:t>2024/5/13</a:t>
            </a:fld>
            <a:endParaRPr lang="zh-CN" altLang="en-US"/>
          </a:p>
        </p:txBody>
      </p:sp>
      <p:sp>
        <p:nvSpPr>
          <p:cNvPr id="6" name="页脚占位符 4">
            <a:extLst>
              <a:ext uri="{FF2B5EF4-FFF2-40B4-BE49-F238E27FC236}">
                <a16:creationId xmlns:a16="http://schemas.microsoft.com/office/drawing/2014/main" id="{DB6A4891-27F4-4A6F-B956-7982FCA4F91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90129B4-6CBC-4D3B-A733-3F0410D398D7}"/>
              </a:ext>
            </a:extLst>
          </p:cNvPr>
          <p:cNvSpPr>
            <a:spLocks noGrp="1"/>
          </p:cNvSpPr>
          <p:nvPr>
            <p:ph type="sldNum" sz="quarter" idx="12"/>
          </p:nvPr>
        </p:nvSpPr>
        <p:spPr/>
        <p:txBody>
          <a:bodyPr/>
          <a:lstStyle>
            <a:lvl1pPr>
              <a:defRPr/>
            </a:lvl1pPr>
          </a:lstStyle>
          <a:p>
            <a:fld id="{367F5A0A-DF91-4E3F-939E-D2D1176EFF61}" type="slidenum">
              <a:rPr lang="zh-CN" altLang="en-US"/>
              <a:pPr/>
              <a:t>‹#›</a:t>
            </a:fld>
            <a:endParaRPr lang="zh-CN" altLang="en-US"/>
          </a:p>
        </p:txBody>
      </p:sp>
    </p:spTree>
    <p:extLst>
      <p:ext uri="{BB962C8B-B14F-4D97-AF65-F5344CB8AC3E}">
        <p14:creationId xmlns:p14="http://schemas.microsoft.com/office/powerpoint/2010/main" val="410915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FF4FA149-1B98-4100-9F92-D1E700417A28}"/>
              </a:ext>
            </a:extLst>
          </p:cNvPr>
          <p:cNvSpPr>
            <a:spLocks noGrp="1"/>
          </p:cNvSpPr>
          <p:nvPr>
            <p:ph type="title"/>
          </p:nvPr>
        </p:nvSpPr>
        <p:spPr bwMode="auto">
          <a:xfrm>
            <a:off x="936625" y="1331913"/>
            <a:ext cx="1684972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2ECA7FA-DB7F-4B9D-B33D-F963924F5139}"/>
              </a:ext>
            </a:extLst>
          </p:cNvPr>
          <p:cNvSpPr>
            <a:spLocks noGrp="1"/>
          </p:cNvSpPr>
          <p:nvPr>
            <p:ph type="body" idx="1"/>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402B3E2-0205-430D-89A0-A96EA3183C85}"/>
              </a:ext>
            </a:extLst>
          </p:cNvPr>
          <p:cNvSpPr>
            <a:spLocks noGrp="1"/>
          </p:cNvSpPr>
          <p:nvPr>
            <p:ph type="dt" sz="half" idx="2"/>
          </p:nvPr>
        </p:nvSpPr>
        <p:spPr>
          <a:xfrm>
            <a:off x="936625" y="30846713"/>
            <a:ext cx="4367213" cy="1773237"/>
          </a:xfrm>
          <a:prstGeom prst="rect">
            <a:avLst/>
          </a:prstGeom>
        </p:spPr>
        <p:txBody>
          <a:bodyPr vert="horz" wrap="square" lIns="297134" tIns="148567" rIns="297134" bIns="148567" numCol="1" anchor="ctr" anchorCtr="0" compatLnSpc="1">
            <a:prstTxWarp prst="textNoShape">
              <a:avLst/>
            </a:prstTxWarp>
          </a:bodyPr>
          <a:lstStyle>
            <a:lvl1pPr eaLnBrk="1" hangingPunct="1">
              <a:defRPr sz="4000">
                <a:solidFill>
                  <a:srgbClr val="898989"/>
                </a:solidFill>
                <a:ea typeface="宋体" charset="-122"/>
              </a:defRPr>
            </a:lvl1pPr>
          </a:lstStyle>
          <a:p>
            <a:pPr>
              <a:defRPr/>
            </a:pPr>
            <a:fld id="{408B558F-DF85-409C-A3E1-05A82A945286}" type="datetimeFigureOut">
              <a:rPr lang="zh-CN" altLang="en-US"/>
              <a:pPr>
                <a:defRPr/>
              </a:pPr>
              <a:t>2024/5/13</a:t>
            </a:fld>
            <a:endParaRPr lang="zh-CN" altLang="en-US"/>
          </a:p>
        </p:txBody>
      </p:sp>
      <p:sp>
        <p:nvSpPr>
          <p:cNvPr id="5" name="页脚占位符 4">
            <a:extLst>
              <a:ext uri="{FF2B5EF4-FFF2-40B4-BE49-F238E27FC236}">
                <a16:creationId xmlns:a16="http://schemas.microsoft.com/office/drawing/2014/main" id="{F209106A-F106-45B9-A479-4F6144D14355}"/>
              </a:ext>
            </a:extLst>
          </p:cNvPr>
          <p:cNvSpPr>
            <a:spLocks noGrp="1"/>
          </p:cNvSpPr>
          <p:nvPr>
            <p:ph type="ftr" sz="quarter" idx="3"/>
          </p:nvPr>
        </p:nvSpPr>
        <p:spPr>
          <a:xfrm>
            <a:off x="6396038" y="30846713"/>
            <a:ext cx="5930900" cy="1773237"/>
          </a:xfrm>
          <a:prstGeom prst="rect">
            <a:avLst/>
          </a:prstGeom>
        </p:spPr>
        <p:txBody>
          <a:bodyPr vert="horz" wrap="square" lIns="297134" tIns="148567" rIns="297134" bIns="148567" numCol="1" anchor="ctr" anchorCtr="0" compatLnSpc="1">
            <a:prstTxWarp prst="textNoShape">
              <a:avLst/>
            </a:prstTxWarp>
          </a:bodyPr>
          <a:lstStyle>
            <a:lvl1pPr algn="ctr" eaLnBrk="1" hangingPunct="1">
              <a:defRPr sz="4000">
                <a:solidFill>
                  <a:srgbClr val="898989"/>
                </a:solidFill>
                <a:ea typeface="宋体" charset="-122"/>
              </a:defRPr>
            </a:lvl1pPr>
          </a:lstStyle>
          <a:p>
            <a:pPr>
              <a:defRPr/>
            </a:pPr>
            <a:endParaRPr lang="zh-CN" altLang="en-US"/>
          </a:p>
        </p:txBody>
      </p:sp>
      <p:sp>
        <p:nvSpPr>
          <p:cNvPr id="6" name="灯片编号占位符 5">
            <a:extLst>
              <a:ext uri="{FF2B5EF4-FFF2-40B4-BE49-F238E27FC236}">
                <a16:creationId xmlns:a16="http://schemas.microsoft.com/office/drawing/2014/main" id="{51080C9A-0263-4896-8B91-DD500AC8FE54}"/>
              </a:ext>
            </a:extLst>
          </p:cNvPr>
          <p:cNvSpPr>
            <a:spLocks noGrp="1"/>
          </p:cNvSpPr>
          <p:nvPr>
            <p:ph type="sldNum" sz="quarter" idx="4"/>
          </p:nvPr>
        </p:nvSpPr>
        <p:spPr>
          <a:xfrm>
            <a:off x="13419138" y="30846713"/>
            <a:ext cx="4367212" cy="1773237"/>
          </a:xfrm>
          <a:prstGeom prst="rect">
            <a:avLst/>
          </a:prstGeom>
        </p:spPr>
        <p:txBody>
          <a:bodyPr vert="horz" wrap="square" lIns="297134" tIns="148567" rIns="297134" bIns="148567" numCol="1" anchor="ctr" anchorCtr="0" compatLnSpc="1">
            <a:prstTxWarp prst="textNoShape">
              <a:avLst/>
            </a:prstTxWarp>
          </a:bodyPr>
          <a:lstStyle>
            <a:lvl1pPr algn="r" eaLnBrk="1" hangingPunct="1">
              <a:defRPr sz="4000">
                <a:solidFill>
                  <a:srgbClr val="898989"/>
                </a:solidFill>
              </a:defRPr>
            </a:lvl1pPr>
          </a:lstStyle>
          <a:p>
            <a:fld id="{BB05CFCF-E17D-402B-847C-A64420D000A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itchFamily="34" charset="0"/>
          <a:ea typeface="宋体" charset="-122"/>
        </a:defRPr>
      </a:lvl2pPr>
      <a:lvl3pPr algn="ctr" defTabSz="2968625" rtl="0" eaLnBrk="0" fontAlgn="base" hangingPunct="0">
        <a:spcBef>
          <a:spcPct val="0"/>
        </a:spcBef>
        <a:spcAft>
          <a:spcPct val="0"/>
        </a:spcAft>
        <a:defRPr sz="14300">
          <a:solidFill>
            <a:schemeClr val="tx1"/>
          </a:solidFill>
          <a:latin typeface="Calibri" pitchFamily="34" charset="0"/>
          <a:ea typeface="宋体" charset="-122"/>
        </a:defRPr>
      </a:lvl3pPr>
      <a:lvl4pPr algn="ctr" defTabSz="2968625" rtl="0" eaLnBrk="0" fontAlgn="base" hangingPunct="0">
        <a:spcBef>
          <a:spcPct val="0"/>
        </a:spcBef>
        <a:spcAft>
          <a:spcPct val="0"/>
        </a:spcAft>
        <a:defRPr sz="14300">
          <a:solidFill>
            <a:schemeClr val="tx1"/>
          </a:solidFill>
          <a:latin typeface="Calibri" pitchFamily="34" charset="0"/>
          <a:ea typeface="宋体" charset="-122"/>
        </a:defRPr>
      </a:lvl4pPr>
      <a:lvl5pPr algn="ctr" defTabSz="2968625" rtl="0" eaLnBrk="0" fontAlgn="base" hangingPunct="0">
        <a:spcBef>
          <a:spcPct val="0"/>
        </a:spcBef>
        <a:spcAft>
          <a:spcPct val="0"/>
        </a:spcAft>
        <a:defRPr sz="14300">
          <a:solidFill>
            <a:schemeClr val="tx1"/>
          </a:solidFill>
          <a:latin typeface="Calibri" pitchFamily="34" charset="0"/>
          <a:ea typeface="宋体" charset="-122"/>
        </a:defRPr>
      </a:lvl5pPr>
      <a:lvl6pPr marL="754110" algn="ctr" defTabSz="2969308" rtl="0" fontAlgn="base">
        <a:spcBef>
          <a:spcPct val="0"/>
        </a:spcBef>
        <a:spcAft>
          <a:spcPct val="0"/>
        </a:spcAft>
        <a:defRPr sz="14300">
          <a:solidFill>
            <a:schemeClr val="tx1"/>
          </a:solidFill>
          <a:latin typeface="Calibri" pitchFamily="34" charset="0"/>
          <a:ea typeface="宋体" charset="-122"/>
        </a:defRPr>
      </a:lvl6pPr>
      <a:lvl7pPr marL="1508221" algn="ctr" defTabSz="2969308" rtl="0" fontAlgn="base">
        <a:spcBef>
          <a:spcPct val="0"/>
        </a:spcBef>
        <a:spcAft>
          <a:spcPct val="0"/>
        </a:spcAft>
        <a:defRPr sz="14300">
          <a:solidFill>
            <a:schemeClr val="tx1"/>
          </a:solidFill>
          <a:latin typeface="Calibri" pitchFamily="34" charset="0"/>
          <a:ea typeface="宋体" charset="-122"/>
        </a:defRPr>
      </a:lvl7pPr>
      <a:lvl8pPr marL="2262331" algn="ctr" defTabSz="2969308" rtl="0" fontAlgn="base">
        <a:spcBef>
          <a:spcPct val="0"/>
        </a:spcBef>
        <a:spcAft>
          <a:spcPct val="0"/>
        </a:spcAft>
        <a:defRPr sz="14300">
          <a:solidFill>
            <a:schemeClr val="tx1"/>
          </a:solidFill>
          <a:latin typeface="Calibri" pitchFamily="34" charset="0"/>
          <a:ea typeface="宋体" charset="-122"/>
        </a:defRPr>
      </a:lvl8pPr>
      <a:lvl9pPr marL="3016440" algn="ctr" defTabSz="2969308" rtl="0" fontAlgn="base">
        <a:spcBef>
          <a:spcPct val="0"/>
        </a:spcBef>
        <a:spcAft>
          <a:spcPct val="0"/>
        </a:spcAft>
        <a:defRPr sz="14300">
          <a:solidFill>
            <a:schemeClr val="tx1"/>
          </a:solidFill>
          <a:latin typeface="Calibri" pitchFamily="34" charset="0"/>
          <a:ea typeface="宋体"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513"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5888"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98"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656871"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142544"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628217" indent="-742837" algn="l" defTabSz="2971345"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zh-CN"/>
      </a:defPPr>
      <a:lvl1pPr marL="0" algn="l" defTabSz="2971345" rtl="0" eaLnBrk="1" latinLnBrk="0" hangingPunct="1">
        <a:defRPr sz="5800" kern="1200">
          <a:solidFill>
            <a:schemeClr val="tx1"/>
          </a:solidFill>
          <a:latin typeface="+mn-lt"/>
          <a:ea typeface="+mn-ea"/>
          <a:cs typeface="+mn-cs"/>
        </a:defRPr>
      </a:lvl1pPr>
      <a:lvl2pPr marL="1485673" algn="l" defTabSz="2971345" rtl="0" eaLnBrk="1" latinLnBrk="0" hangingPunct="1">
        <a:defRPr sz="5800" kern="1200">
          <a:solidFill>
            <a:schemeClr val="tx1"/>
          </a:solidFill>
          <a:latin typeface="+mn-lt"/>
          <a:ea typeface="+mn-ea"/>
          <a:cs typeface="+mn-cs"/>
        </a:defRPr>
      </a:lvl2pPr>
      <a:lvl3pPr marL="2971345" algn="l" defTabSz="2971345" rtl="0" eaLnBrk="1" latinLnBrk="0" hangingPunct="1">
        <a:defRPr sz="5800" kern="1200">
          <a:solidFill>
            <a:schemeClr val="tx1"/>
          </a:solidFill>
          <a:latin typeface="+mn-lt"/>
          <a:ea typeface="+mn-ea"/>
          <a:cs typeface="+mn-cs"/>
        </a:defRPr>
      </a:lvl3pPr>
      <a:lvl4pPr marL="4457017" algn="l" defTabSz="2971345" rtl="0" eaLnBrk="1" latinLnBrk="0" hangingPunct="1">
        <a:defRPr sz="5800" kern="1200">
          <a:solidFill>
            <a:schemeClr val="tx1"/>
          </a:solidFill>
          <a:latin typeface="+mn-lt"/>
          <a:ea typeface="+mn-ea"/>
          <a:cs typeface="+mn-cs"/>
        </a:defRPr>
      </a:lvl4pPr>
      <a:lvl5pPr marL="5942690" algn="l" defTabSz="2971345" rtl="0" eaLnBrk="1" latinLnBrk="0" hangingPunct="1">
        <a:defRPr sz="5800" kern="1200">
          <a:solidFill>
            <a:schemeClr val="tx1"/>
          </a:solidFill>
          <a:latin typeface="+mn-lt"/>
          <a:ea typeface="+mn-ea"/>
          <a:cs typeface="+mn-cs"/>
        </a:defRPr>
      </a:lvl5pPr>
      <a:lvl6pPr marL="7428363" algn="l" defTabSz="2971345" rtl="0" eaLnBrk="1" latinLnBrk="0" hangingPunct="1">
        <a:defRPr sz="5800" kern="1200">
          <a:solidFill>
            <a:schemeClr val="tx1"/>
          </a:solidFill>
          <a:latin typeface="+mn-lt"/>
          <a:ea typeface="+mn-ea"/>
          <a:cs typeface="+mn-cs"/>
        </a:defRPr>
      </a:lvl6pPr>
      <a:lvl7pPr marL="8914034" algn="l" defTabSz="2971345" rtl="0" eaLnBrk="1" latinLnBrk="0" hangingPunct="1">
        <a:defRPr sz="5800" kern="1200">
          <a:solidFill>
            <a:schemeClr val="tx1"/>
          </a:solidFill>
          <a:latin typeface="+mn-lt"/>
          <a:ea typeface="+mn-ea"/>
          <a:cs typeface="+mn-cs"/>
        </a:defRPr>
      </a:lvl7pPr>
      <a:lvl8pPr marL="10399708" algn="l" defTabSz="2971345" rtl="0" eaLnBrk="1" latinLnBrk="0" hangingPunct="1">
        <a:defRPr sz="5800" kern="1200">
          <a:solidFill>
            <a:schemeClr val="tx1"/>
          </a:solidFill>
          <a:latin typeface="+mn-lt"/>
          <a:ea typeface="+mn-ea"/>
          <a:cs typeface="+mn-cs"/>
        </a:defRPr>
      </a:lvl8pPr>
      <a:lvl9pPr marL="11885380" algn="l" defTabSz="297134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a:extLst>
              <a:ext uri="{FF2B5EF4-FFF2-40B4-BE49-F238E27FC236}">
                <a16:creationId xmlns:a16="http://schemas.microsoft.com/office/drawing/2014/main" id="{8890E60C-F3E5-489A-9ED1-CF36F1EFC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638701"/>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9">
            <a:extLst>
              <a:ext uri="{FF2B5EF4-FFF2-40B4-BE49-F238E27FC236}">
                <a16:creationId xmlns:a16="http://schemas.microsoft.com/office/drawing/2014/main" id="{B96AF2D9-C85C-4EBE-A8CF-478CEEFA1758}"/>
              </a:ext>
            </a:extLst>
          </p:cNvPr>
          <p:cNvSpPr>
            <a:spLocks noChangeArrowheads="1"/>
          </p:cNvSpPr>
          <p:nvPr/>
        </p:nvSpPr>
        <p:spPr bwMode="auto">
          <a:xfrm>
            <a:off x="1844675" y="5443564"/>
            <a:ext cx="15130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a:latin typeface="Arial" panose="020B0604020202020204" pitchFamily="34" charset="0"/>
                <a:ea typeface="黑体" panose="02010609060101010101" pitchFamily="49" charset="-122"/>
                <a:cs typeface="Arial" panose="020B0604020202020204" pitchFamily="34" charset="0"/>
              </a:rPr>
              <a:t>Please use font Arial, size 40 for abstract title.</a:t>
            </a:r>
          </a:p>
          <a:p>
            <a:pPr algn="ctr" eaLnBrk="1" hangingPunct="1">
              <a:spcBef>
                <a:spcPct val="0"/>
              </a:spcBef>
              <a:buFontTx/>
              <a:buNone/>
            </a:pPr>
            <a:r>
              <a:rPr lang="en-US" altLang="zh-CN" sz="2300">
                <a:ea typeface="黑体" panose="02010609060101010101" pitchFamily="49" charset="-122"/>
                <a:cs typeface="Arial" panose="020B0604020202020204" pitchFamily="34" charset="0"/>
              </a:rPr>
              <a:t>Please use font SimSun, size 23 for the names and affiliations of all authors</a:t>
            </a:r>
            <a:r>
              <a:rPr lang="zh-CN" altLang="en-US" sz="2300">
                <a:ea typeface="黑体" panose="02010609060101010101" pitchFamily="49" charset="-122"/>
                <a:cs typeface="Arial" panose="020B0604020202020204" pitchFamily="34" charset="0"/>
              </a:rPr>
              <a:t>   </a:t>
            </a:r>
            <a:endParaRPr lang="en-US" altLang="zh-CN" sz="2300">
              <a:ea typeface="黑体" panose="02010609060101010101" pitchFamily="49" charset="-122"/>
              <a:cs typeface="Arial" panose="020B0604020202020204" pitchFamily="34" charset="0"/>
            </a:endParaRPr>
          </a:p>
          <a:p>
            <a:pPr algn="ctr" eaLnBrk="1" hangingPunct="1">
              <a:spcBef>
                <a:spcPct val="0"/>
              </a:spcBef>
              <a:buFont typeface="Arial" panose="020B0604020202020204" pitchFamily="34" charset="0"/>
              <a:buNone/>
            </a:pPr>
            <a:r>
              <a:rPr lang="en-US" altLang="zh-CN" sz="2300">
                <a:ea typeface="黑体" panose="02010609060101010101" pitchFamily="49" charset="-122"/>
                <a:cs typeface="Arial" panose="020B0604020202020204" pitchFamily="34" charset="0"/>
              </a:rPr>
              <a:t>Please use font SimSun, size 23 for the names and affiliations of all authors</a:t>
            </a:r>
          </a:p>
        </p:txBody>
      </p:sp>
      <p:sp>
        <p:nvSpPr>
          <p:cNvPr id="2052" name="TextBox 11">
            <a:extLst>
              <a:ext uri="{FF2B5EF4-FFF2-40B4-BE49-F238E27FC236}">
                <a16:creationId xmlns:a16="http://schemas.microsoft.com/office/drawing/2014/main" id="{246CE9C1-ED3A-4F73-BB28-DEDB98057E54}"/>
              </a:ext>
            </a:extLst>
          </p:cNvPr>
          <p:cNvSpPr txBox="1">
            <a:spLocks noChangeArrowheads="1"/>
          </p:cNvSpPr>
          <p:nvPr/>
        </p:nvSpPr>
        <p:spPr bwMode="auto">
          <a:xfrm>
            <a:off x="600075" y="8677275"/>
            <a:ext cx="9918700" cy="143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300" b="1"/>
              <a:t>Purpose</a:t>
            </a:r>
          </a:p>
          <a:p>
            <a:pPr eaLnBrk="1" hangingPunct="1">
              <a:spcBef>
                <a:spcPct val="0"/>
              </a:spcBef>
              <a:buFont typeface="Arial" panose="020B0604020202020204" pitchFamily="34" charset="0"/>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a:p>
          <a:p>
            <a:pPr eaLnBrk="1" hangingPunct="1">
              <a:spcBef>
                <a:spcPct val="0"/>
              </a:spcBef>
              <a:buFontTx/>
              <a:buNone/>
            </a:pPr>
            <a:r>
              <a:rPr lang="en-US" altLang="zh-CN" sz="3300" b="1"/>
              <a:t>Methods</a:t>
            </a:r>
          </a:p>
          <a:p>
            <a:pPr eaLnBrk="1" hangingPunct="1">
              <a:spcBef>
                <a:spcPct val="0"/>
              </a:spcBef>
              <a:buFont typeface="Arial" panose="020B0604020202020204" pitchFamily="34" charset="0"/>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a:p>
          <a:p>
            <a:pPr eaLnBrk="1" hangingPunct="1">
              <a:spcBef>
                <a:spcPct val="0"/>
              </a:spcBef>
              <a:buFontTx/>
              <a:buNone/>
            </a:pPr>
            <a:r>
              <a:rPr lang="en-US" altLang="zh-CN" sz="3300" b="1"/>
              <a:t>Results</a:t>
            </a:r>
          </a:p>
          <a:p>
            <a:pPr eaLnBrk="1" hangingPunct="1">
              <a:spcBef>
                <a:spcPct val="0"/>
              </a:spcBef>
              <a:buFont typeface="Arial" panose="020B0604020202020204" pitchFamily="34" charset="0"/>
              <a:buNone/>
            </a:pPr>
            <a:r>
              <a:rPr lang="en-US" altLang="zh-CN" sz="33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zh-CN" altLang="en-US" sz="3300"/>
          </a:p>
        </p:txBody>
      </p:sp>
      <p:pic>
        <p:nvPicPr>
          <p:cNvPr id="2053" name="图片 14" descr="屏幕剪辑">
            <a:extLst>
              <a:ext uri="{FF2B5EF4-FFF2-40B4-BE49-F238E27FC236}">
                <a16:creationId xmlns:a16="http://schemas.microsoft.com/office/drawing/2014/main" id="{6B00A81B-5FF6-42DC-88ED-B05F32FB8D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318500"/>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矩形 15">
            <a:extLst>
              <a:ext uri="{FF2B5EF4-FFF2-40B4-BE49-F238E27FC236}">
                <a16:creationId xmlns:a16="http://schemas.microsoft.com/office/drawing/2014/main" id="{8B57A3F1-5A2B-4436-9F17-11658752F77A}"/>
              </a:ext>
            </a:extLst>
          </p:cNvPr>
          <p:cNvSpPr>
            <a:spLocks noChangeArrowheads="1"/>
          </p:cNvSpPr>
          <p:nvPr/>
        </p:nvSpPr>
        <p:spPr bwMode="auto">
          <a:xfrm>
            <a:off x="10817225" y="18365788"/>
            <a:ext cx="7486650"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000" b="1"/>
              <a:t>Conclusions</a:t>
            </a:r>
          </a:p>
          <a:p>
            <a:pPr eaLnBrk="1" hangingPunct="1">
              <a:spcBef>
                <a:spcPct val="0"/>
              </a:spcBef>
              <a:buFont typeface="Arial" panose="020B0604020202020204" pitchFamily="34" charset="0"/>
              <a:buNone/>
            </a:pPr>
            <a:r>
              <a:rPr lang="en-US" altLang="zh-CN" sz="32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205</Words>
  <Application>Microsoft Macintosh PowerPoint</Application>
  <PresentationFormat>自定义</PresentationFormat>
  <Paragraphs>13</Paragraphs>
  <Slides>1</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vt:i4>
      </vt:variant>
    </vt:vector>
  </HeadingPairs>
  <TitlesOfParts>
    <vt:vector size="4" baseType="lpstr">
      <vt:lpstr>Arial</vt:lpstr>
      <vt:lpstr>Calibri</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马 源</cp:lastModifiedBy>
  <cp:revision>31</cp:revision>
  <dcterms:created xsi:type="dcterms:W3CDTF">2012-09-14T09:49:00Z</dcterms:created>
  <dcterms:modified xsi:type="dcterms:W3CDTF">2024-05-13T11:10:57Z</dcterms:modified>
</cp:coreProperties>
</file>